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4E319-4845-43E0-8D51-250970935A60}" type="datetimeFigureOut">
              <a:rPr lang="en-US" smtClean="0"/>
              <a:t>8/1/2008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F8C0D-176F-45CE-AA49-01A5DC21540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Causes of disease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/>
              <a:t>1.2 Data and disease</a:t>
            </a:r>
            <a:endParaRPr lang="en-GB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n-GB" dirty="0" smtClean="0"/>
              <a:t>How is data interpreted and analysed?</a:t>
            </a:r>
          </a:p>
          <a:p>
            <a:endParaRPr lang="en-GB" dirty="0" smtClean="0"/>
          </a:p>
          <a:p>
            <a:r>
              <a:rPr lang="en-GB" dirty="0" smtClean="0"/>
              <a:t>What is a correlation and what does it mean?</a:t>
            </a:r>
          </a:p>
          <a:p>
            <a:endParaRPr lang="en-GB" dirty="0" smtClean="0"/>
          </a:p>
          <a:p>
            <a:r>
              <a:rPr lang="en-GB" dirty="0" smtClean="0"/>
              <a:t>How is a causal link established?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Epidemiology is the study of the incidence and pattern of a disease with a view to finding the means of preventing and controlling it.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Collect data on a disease</a:t>
            </a:r>
          </a:p>
          <a:p>
            <a:endParaRPr lang="en-GB" sz="1000" dirty="0" smtClean="0"/>
          </a:p>
          <a:p>
            <a:r>
              <a:rPr lang="en-GB" dirty="0" smtClean="0"/>
              <a:t>Look for a pattern or relationship between the disease and various factors in the lives of the people that have it.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86800" cy="785818"/>
          </a:xfrm>
        </p:spPr>
        <p:txBody>
          <a:bodyPr>
            <a:noAutofit/>
          </a:bodyPr>
          <a:lstStyle/>
          <a:p>
            <a:r>
              <a:rPr lang="en-GB" sz="4400" dirty="0" smtClean="0"/>
              <a:t>Correlations and causal relationships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A correlation occurs when a change in one of two variables is reflected by a change in the other variable.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/>
              <a:t>What can you deduce from the following graphs?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We can show a correlation, but further evidence is needed to prove a </a:t>
            </a:r>
            <a:r>
              <a:rPr lang="en-GB" dirty="0" smtClean="0">
                <a:solidFill>
                  <a:srgbClr val="FF0000"/>
                </a:solidFill>
              </a:rPr>
              <a:t>causal link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critically at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the right factor been measured and have the correct questions been asked?</a:t>
            </a:r>
          </a:p>
          <a:p>
            <a:r>
              <a:rPr lang="en-GB" dirty="0" smtClean="0"/>
              <a:t>How was the data gathered, where the methods reliable and was the right apparatus used?</a:t>
            </a:r>
          </a:p>
          <a:p>
            <a:r>
              <a:rPr lang="en-GB" dirty="0" smtClean="0"/>
              <a:t>Do those collecting data have a vested interest in the outcome of the research?</a:t>
            </a:r>
          </a:p>
          <a:p>
            <a:r>
              <a:rPr lang="en-GB" dirty="0" smtClean="0"/>
              <a:t>Has the study been repeated, with the same results and conclusions, by other people?</a:t>
            </a:r>
          </a:p>
          <a:p>
            <a:r>
              <a:rPr lang="en-GB" dirty="0" smtClean="0"/>
              <a:t>Are there still unanswered questions?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Correlation and </a:t>
            </a:r>
            <a:r>
              <a:rPr lang="en-GB" dirty="0" smtClean="0"/>
              <a:t>association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Start in class and complete for homework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3600" dirty="0" smtClean="0"/>
              <a:t>Collins AS Biology textbook p20-21</a:t>
            </a:r>
          </a:p>
          <a:p>
            <a:pPr algn="ctr">
              <a:buNone/>
            </a:pPr>
            <a:r>
              <a:rPr lang="en-GB" sz="3600" dirty="0" smtClean="0"/>
              <a:t>Correlation and association</a:t>
            </a:r>
            <a:endParaRPr lang="en-GB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227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Causes of disease</vt:lpstr>
      <vt:lpstr>Learning outcomes</vt:lpstr>
      <vt:lpstr>Epidemiology </vt:lpstr>
      <vt:lpstr>Correlations and causal relationships</vt:lpstr>
      <vt:lpstr>Looking critically at data</vt:lpstr>
      <vt:lpstr>Correlation and association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disease</dc:title>
  <dc:creator> </dc:creator>
  <cp:lastModifiedBy> </cp:lastModifiedBy>
  <cp:revision>8</cp:revision>
  <dcterms:created xsi:type="dcterms:W3CDTF">2008-08-01T09:51:18Z</dcterms:created>
  <dcterms:modified xsi:type="dcterms:W3CDTF">2008-08-01T10:46:12Z</dcterms:modified>
</cp:coreProperties>
</file>