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8621-FD40-4AC7-BCAE-4A67ABB0228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8607-71C6-4646-A077-06237FEB5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 smtClean="0"/>
              <a:t>16.1 – Genetic Variation in Bacteria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DNA is the genetic material in bacteria as well as in most other organisms.</a:t>
            </a:r>
          </a:p>
          <a:p>
            <a:r>
              <a:rPr lang="en-GB" dirty="0" smtClean="0"/>
              <a:t>Mutations are changes in DNA and result in different characteristics.</a:t>
            </a:r>
          </a:p>
          <a:p>
            <a:r>
              <a:rPr lang="en-GB" dirty="0" smtClean="0"/>
              <a:t>DNA may also be transferred during conjugation. This is horizontal gene transmission.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DNA is the means by which genetic information is passed from generation to generation.</a:t>
            </a:r>
          </a:p>
          <a:p>
            <a:pPr>
              <a:buNone/>
            </a:pPr>
            <a:r>
              <a:rPr lang="en-GB" dirty="0" smtClean="0"/>
              <a:t>Diversity in organisms arises because of changes to its DNA.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dirty="0" smtClean="0"/>
              <a:t>These changes occur in 2 ways</a:t>
            </a:r>
          </a:p>
          <a:p>
            <a:r>
              <a:rPr lang="en-GB" dirty="0" smtClean="0"/>
              <a:t>Mutation</a:t>
            </a:r>
          </a:p>
          <a:p>
            <a:endParaRPr lang="en-GB" sz="1400" dirty="0" smtClean="0"/>
          </a:p>
          <a:p>
            <a:r>
              <a:rPr lang="en-GB" dirty="0" smtClean="0"/>
              <a:t>Recombining DNA (sexual reproduction)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en-GB" dirty="0" smtClean="0"/>
              <a:t>Bacteria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35719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One of the most diverse and adaptable groups of organisms. Bacteria increase their diversity by changing their DNA in a similar way to other organisms :</a:t>
            </a:r>
          </a:p>
          <a:p>
            <a:endParaRPr lang="en-GB" sz="2400" dirty="0" smtClean="0"/>
          </a:p>
          <a:p>
            <a:pPr lvl="1"/>
            <a:r>
              <a:rPr lang="en-GB" sz="2400" dirty="0" smtClean="0"/>
              <a:t>Mutation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Conjugation (not strictly sexual reproduction) </a:t>
            </a:r>
            <a:endParaRPr lang="en-GB" sz="2400" dirty="0"/>
          </a:p>
        </p:txBody>
      </p:sp>
      <p:pic>
        <p:nvPicPr>
          <p:cNvPr id="1028" name="Picture 4" descr="http://www.merck.com/media/mmhe2/figures/MMHE_17_190_01_ep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357694"/>
            <a:ext cx="4410075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www.arabslab.com/myimages/bacteria/bacteria_cell_wall_structure.jpg"/>
          <p:cNvPicPr>
            <a:picLocks noChangeAspect="1" noChangeArrowheads="1"/>
          </p:cNvPicPr>
          <p:nvPr/>
        </p:nvPicPr>
        <p:blipFill>
          <a:blip r:embed="rId3"/>
          <a:srcRect l="1454" r="2180" b="13163"/>
          <a:stretch>
            <a:fillRect/>
          </a:stretch>
        </p:blipFill>
        <p:spPr bwMode="auto">
          <a:xfrm>
            <a:off x="5000628" y="3929066"/>
            <a:ext cx="3857620" cy="2687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GB" dirty="0" smtClean="0"/>
              <a:t>Mutations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8573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Mutations are changes in DNA that result in different characteristics. Mutations arise in many ways:</a:t>
            </a:r>
          </a:p>
          <a:p>
            <a:r>
              <a:rPr lang="en-GB" dirty="0" smtClean="0"/>
              <a:t>One or more bases may be added, deleted or replaced during replication.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714752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Change in base sequence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3643314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Change in amino acid</a:t>
            </a:r>
            <a:r>
              <a:rPr lang="en-GB" sz="2400" dirty="0"/>
              <a:t> </a:t>
            </a:r>
            <a:r>
              <a:rPr lang="en-GB" sz="2400" dirty="0" smtClean="0"/>
              <a:t>sequence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3571876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Different protein produced</a:t>
            </a:r>
            <a:endParaRPr lang="en-GB" sz="2400" dirty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2643174" y="4130251"/>
            <a:ext cx="928694" cy="131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29256" y="4214818"/>
            <a:ext cx="928694" cy="131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507207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Proteins are responsible for the characteristic of an organism, therefore changes in DNA are likely to result in changes to the characteristics of an organism.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43438" y="1214422"/>
            <a:ext cx="4260842" cy="4786346"/>
            <a:chOff x="4643438" y="1214422"/>
            <a:chExt cx="4260842" cy="4786346"/>
          </a:xfrm>
        </p:grpSpPr>
        <p:grpSp>
          <p:nvGrpSpPr>
            <p:cNvPr id="9" name="Group 8"/>
            <p:cNvGrpSpPr/>
            <p:nvPr/>
          </p:nvGrpSpPr>
          <p:grpSpPr>
            <a:xfrm>
              <a:off x="4643438" y="1214422"/>
              <a:ext cx="4260842" cy="4786346"/>
              <a:chOff x="4404566" y="1214422"/>
              <a:chExt cx="4260842" cy="4786346"/>
            </a:xfrm>
          </p:grpSpPr>
          <p:pic>
            <p:nvPicPr>
              <p:cNvPr id="17410" name="Picture 2" descr="http://wiki.biomine.skelleftea.se/wiki/images/thumb/a/af/Conjugation.png/300px-Conjugation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404566" y="1214422"/>
                <a:ext cx="4260842" cy="4786346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6690582" y="3143248"/>
                <a:ext cx="78581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 smtClean="0"/>
                  <a:t>Plasmid donor replicates</a:t>
                </a:r>
                <a:endParaRPr lang="en-GB" sz="1000" b="1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10800000">
                <a:off x="6190516" y="3071811"/>
                <a:ext cx="642942" cy="28575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643702" y="4286256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Replicated  plasmid moves through conjugation tube</a:t>
              </a:r>
              <a:endParaRPr lang="en-GB" sz="1000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6200000" flipV="1">
              <a:off x="6858016" y="4071942"/>
              <a:ext cx="214314" cy="2143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400552" cy="1071570"/>
          </a:xfrm>
        </p:spPr>
        <p:txBody>
          <a:bodyPr>
            <a:normAutofit/>
          </a:bodyPr>
          <a:lstStyle/>
          <a:p>
            <a:r>
              <a:rPr lang="en-GB" dirty="0" smtClean="0"/>
              <a:t>Conjugation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4357718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Conjugation occurs when one bacterial cell transfers DNA to another bacterial cell.  This can occur </a:t>
            </a:r>
            <a:r>
              <a:rPr lang="en-GB" sz="2400" dirty="0" smtClean="0">
                <a:solidFill>
                  <a:srgbClr val="FF0000"/>
                </a:solidFill>
              </a:rPr>
              <a:t>between</a:t>
            </a:r>
            <a:r>
              <a:rPr lang="en-GB" sz="2400" dirty="0" smtClean="0"/>
              <a:t> species. </a:t>
            </a:r>
          </a:p>
          <a:p>
            <a:pPr>
              <a:buNone/>
            </a:pPr>
            <a:r>
              <a:rPr lang="en-GB" sz="2400" dirty="0" smtClean="0"/>
              <a:t>This is known as </a:t>
            </a:r>
            <a:r>
              <a:rPr lang="en-GB" sz="2400" dirty="0" smtClean="0">
                <a:solidFill>
                  <a:srgbClr val="FF0000"/>
                </a:solidFill>
              </a:rPr>
              <a:t>horizontal gene transmission.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Vertical gene transmission </a:t>
            </a:r>
            <a:r>
              <a:rPr lang="en-GB" sz="2400" dirty="0" smtClean="0"/>
              <a:t>is when genes are passed on from one generation of a species to the next generation of the same species.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Read p219 – 220 Application and How science works 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Discovering conjugation </a:t>
            </a:r>
            <a:r>
              <a:rPr lang="en-GB" smtClean="0"/>
              <a:t>in bacteria</a:t>
            </a:r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Answer questions 1-4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DNA is the genetic material in bacteria as well as in most other organisms.</a:t>
            </a:r>
          </a:p>
          <a:p>
            <a:r>
              <a:rPr lang="en-GB" dirty="0" smtClean="0"/>
              <a:t>Mutations are changes in DNA and result in different characteristics.</a:t>
            </a:r>
          </a:p>
          <a:p>
            <a:r>
              <a:rPr lang="en-GB" dirty="0" smtClean="0"/>
              <a:t>DNA may also be transferred during conjugation. This is horizontal gene transmission.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327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16.1 – Genetic Variation in Bacteria</vt:lpstr>
      <vt:lpstr>Learning objectives</vt:lpstr>
      <vt:lpstr>Diversity</vt:lpstr>
      <vt:lpstr>Bacteria</vt:lpstr>
      <vt:lpstr>Mutations </vt:lpstr>
      <vt:lpstr>Conjugation </vt:lpstr>
      <vt:lpstr>Task 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 and selection</dc:title>
  <dc:creator> </dc:creator>
  <cp:lastModifiedBy> </cp:lastModifiedBy>
  <cp:revision>5</cp:revision>
  <dcterms:created xsi:type="dcterms:W3CDTF">2008-12-30T10:42:35Z</dcterms:created>
  <dcterms:modified xsi:type="dcterms:W3CDTF">2010-04-13T15:15:32Z</dcterms:modified>
</cp:coreProperties>
</file>