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5" autoAdjust="0"/>
    <p:restoredTop sz="94660"/>
  </p:normalViewPr>
  <p:slideViewPr>
    <p:cSldViewPr>
      <p:cViewPr varScale="1">
        <p:scale>
          <a:sx n="74" d="100"/>
          <a:sy n="74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0C8DEB-150F-4167-AA09-021EAF3DA777}" type="datetimeFigureOut">
              <a:rPr lang="en-US" smtClean="0"/>
              <a:pPr/>
              <a:t>11/9/2010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DE27CC-7D93-449A-93C3-8956886E1F2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Speciation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8.7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06" y="5282999"/>
            <a:ext cx="9072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3600" dirty="0" smtClean="0"/>
              <a:t>(3) Populations adapt to new environments.</a:t>
            </a:r>
            <a:endParaRPr lang="en-GB" sz="3200" dirty="0" smtClean="0"/>
          </a:p>
        </p:txBody>
      </p:sp>
      <p:sp>
        <p:nvSpPr>
          <p:cNvPr id="51" name="Freeform 50"/>
          <p:cNvSpPr/>
          <p:nvPr/>
        </p:nvSpPr>
        <p:spPr>
          <a:xfrm>
            <a:off x="1223483" y="1071546"/>
            <a:ext cx="6206037" cy="3786214"/>
          </a:xfrm>
          <a:custGeom>
            <a:avLst/>
            <a:gdLst>
              <a:gd name="connsiteX0" fmla="*/ 250405 w 6206037"/>
              <a:gd name="connsiteY0" fmla="*/ 3585411 h 5498432"/>
              <a:gd name="connsiteX1" fmla="*/ 190247 w 6206037"/>
              <a:gd name="connsiteY1" fmla="*/ 3525253 h 5498432"/>
              <a:gd name="connsiteX2" fmla="*/ 33837 w 6206037"/>
              <a:gd name="connsiteY2" fmla="*/ 3212432 h 5498432"/>
              <a:gd name="connsiteX3" fmla="*/ 9774 w 6206037"/>
              <a:gd name="connsiteY3" fmla="*/ 3176337 h 5498432"/>
              <a:gd name="connsiteX4" fmla="*/ 33837 w 6206037"/>
              <a:gd name="connsiteY4" fmla="*/ 2755232 h 5498432"/>
              <a:gd name="connsiteX5" fmla="*/ 57900 w 6206037"/>
              <a:gd name="connsiteY5" fmla="*/ 2683042 h 5498432"/>
              <a:gd name="connsiteX6" fmla="*/ 274468 w 6206037"/>
              <a:gd name="connsiteY6" fmla="*/ 2466474 h 5498432"/>
              <a:gd name="connsiteX7" fmla="*/ 334626 w 6206037"/>
              <a:gd name="connsiteY7" fmla="*/ 2442411 h 5498432"/>
              <a:gd name="connsiteX8" fmla="*/ 370721 w 6206037"/>
              <a:gd name="connsiteY8" fmla="*/ 2430379 h 5498432"/>
              <a:gd name="connsiteX9" fmla="*/ 418847 w 6206037"/>
              <a:gd name="connsiteY9" fmla="*/ 2406316 h 5498432"/>
              <a:gd name="connsiteX10" fmla="*/ 503068 w 6206037"/>
              <a:gd name="connsiteY10" fmla="*/ 2382253 h 5498432"/>
              <a:gd name="connsiteX11" fmla="*/ 767763 w 6206037"/>
              <a:gd name="connsiteY11" fmla="*/ 2370221 h 5498432"/>
              <a:gd name="connsiteX12" fmla="*/ 815889 w 6206037"/>
              <a:gd name="connsiteY12" fmla="*/ 2334127 h 5498432"/>
              <a:gd name="connsiteX13" fmla="*/ 839953 w 6206037"/>
              <a:gd name="connsiteY13" fmla="*/ 2310063 h 5498432"/>
              <a:gd name="connsiteX14" fmla="*/ 876047 w 6206037"/>
              <a:gd name="connsiteY14" fmla="*/ 2286000 h 5498432"/>
              <a:gd name="connsiteX15" fmla="*/ 960268 w 6206037"/>
              <a:gd name="connsiteY15" fmla="*/ 2177716 h 5498432"/>
              <a:gd name="connsiteX16" fmla="*/ 1020426 w 6206037"/>
              <a:gd name="connsiteY16" fmla="*/ 2105527 h 5498432"/>
              <a:gd name="connsiteX17" fmla="*/ 1080584 w 6206037"/>
              <a:gd name="connsiteY17" fmla="*/ 1973179 h 5498432"/>
              <a:gd name="connsiteX18" fmla="*/ 1116679 w 6206037"/>
              <a:gd name="connsiteY18" fmla="*/ 1900990 h 5498432"/>
              <a:gd name="connsiteX19" fmla="*/ 1128710 w 6206037"/>
              <a:gd name="connsiteY19" fmla="*/ 1840832 h 5498432"/>
              <a:gd name="connsiteX20" fmla="*/ 1140742 w 6206037"/>
              <a:gd name="connsiteY20" fmla="*/ 1792706 h 5498432"/>
              <a:gd name="connsiteX21" fmla="*/ 1152774 w 6206037"/>
              <a:gd name="connsiteY21" fmla="*/ 1636295 h 5498432"/>
              <a:gd name="connsiteX22" fmla="*/ 1176837 w 6206037"/>
              <a:gd name="connsiteY22" fmla="*/ 1094874 h 5498432"/>
              <a:gd name="connsiteX23" fmla="*/ 1200900 w 6206037"/>
              <a:gd name="connsiteY23" fmla="*/ 842211 h 5498432"/>
              <a:gd name="connsiteX24" fmla="*/ 1212932 w 6206037"/>
              <a:gd name="connsiteY24" fmla="*/ 661737 h 5498432"/>
              <a:gd name="connsiteX25" fmla="*/ 1273089 w 6206037"/>
              <a:gd name="connsiteY25" fmla="*/ 445169 h 5498432"/>
              <a:gd name="connsiteX26" fmla="*/ 1333247 w 6206037"/>
              <a:gd name="connsiteY26" fmla="*/ 324853 h 5498432"/>
              <a:gd name="connsiteX27" fmla="*/ 1381374 w 6206037"/>
              <a:gd name="connsiteY27" fmla="*/ 312821 h 5498432"/>
              <a:gd name="connsiteX28" fmla="*/ 1453563 w 6206037"/>
              <a:gd name="connsiteY28" fmla="*/ 276727 h 5498432"/>
              <a:gd name="connsiteX29" fmla="*/ 1525753 w 6206037"/>
              <a:gd name="connsiteY29" fmla="*/ 252663 h 5498432"/>
              <a:gd name="connsiteX30" fmla="*/ 1609974 w 6206037"/>
              <a:gd name="connsiteY30" fmla="*/ 192506 h 5498432"/>
              <a:gd name="connsiteX31" fmla="*/ 1646068 w 6206037"/>
              <a:gd name="connsiteY31" fmla="*/ 180474 h 5498432"/>
              <a:gd name="connsiteX32" fmla="*/ 1742321 w 6206037"/>
              <a:gd name="connsiteY32" fmla="*/ 192506 h 5498432"/>
              <a:gd name="connsiteX33" fmla="*/ 1778416 w 6206037"/>
              <a:gd name="connsiteY33" fmla="*/ 216569 h 5498432"/>
              <a:gd name="connsiteX34" fmla="*/ 1838574 w 6206037"/>
              <a:gd name="connsiteY34" fmla="*/ 228600 h 5498432"/>
              <a:gd name="connsiteX35" fmla="*/ 1910763 w 6206037"/>
              <a:gd name="connsiteY35" fmla="*/ 252663 h 5498432"/>
              <a:gd name="connsiteX36" fmla="*/ 1982953 w 6206037"/>
              <a:gd name="connsiteY36" fmla="*/ 312821 h 5498432"/>
              <a:gd name="connsiteX37" fmla="*/ 2007016 w 6206037"/>
              <a:gd name="connsiteY37" fmla="*/ 336885 h 5498432"/>
              <a:gd name="connsiteX38" fmla="*/ 2079205 w 6206037"/>
              <a:gd name="connsiteY38" fmla="*/ 360948 h 5498432"/>
              <a:gd name="connsiteX39" fmla="*/ 2500310 w 6206037"/>
              <a:gd name="connsiteY39" fmla="*/ 348916 h 5498432"/>
              <a:gd name="connsiteX40" fmla="*/ 2560468 w 6206037"/>
              <a:gd name="connsiteY40" fmla="*/ 336885 h 5498432"/>
              <a:gd name="connsiteX41" fmla="*/ 2716879 w 6206037"/>
              <a:gd name="connsiteY41" fmla="*/ 288758 h 5498432"/>
              <a:gd name="connsiteX42" fmla="*/ 2752974 w 6206037"/>
              <a:gd name="connsiteY42" fmla="*/ 264695 h 5498432"/>
              <a:gd name="connsiteX43" fmla="*/ 2957510 w 6206037"/>
              <a:gd name="connsiteY43" fmla="*/ 216569 h 5498432"/>
              <a:gd name="connsiteX44" fmla="*/ 3089858 w 6206037"/>
              <a:gd name="connsiteY44" fmla="*/ 96253 h 5498432"/>
              <a:gd name="connsiteX45" fmla="*/ 3125953 w 6206037"/>
              <a:gd name="connsiteY45" fmla="*/ 48127 h 5498432"/>
              <a:gd name="connsiteX46" fmla="*/ 3162047 w 6206037"/>
              <a:gd name="connsiteY46" fmla="*/ 36095 h 5498432"/>
              <a:gd name="connsiteX47" fmla="*/ 3330489 w 6206037"/>
              <a:gd name="connsiteY47" fmla="*/ 12032 h 5498432"/>
              <a:gd name="connsiteX48" fmla="*/ 3402679 w 6206037"/>
              <a:gd name="connsiteY48" fmla="*/ 0 h 5498432"/>
              <a:gd name="connsiteX49" fmla="*/ 3799721 w 6206037"/>
              <a:gd name="connsiteY49" fmla="*/ 48127 h 5498432"/>
              <a:gd name="connsiteX50" fmla="*/ 3883942 w 6206037"/>
              <a:gd name="connsiteY50" fmla="*/ 96253 h 5498432"/>
              <a:gd name="connsiteX51" fmla="*/ 3932068 w 6206037"/>
              <a:gd name="connsiteY51" fmla="*/ 120316 h 5498432"/>
              <a:gd name="connsiteX52" fmla="*/ 3980195 w 6206037"/>
              <a:gd name="connsiteY52" fmla="*/ 168442 h 5498432"/>
              <a:gd name="connsiteX53" fmla="*/ 4124574 w 6206037"/>
              <a:gd name="connsiteY53" fmla="*/ 348916 h 5498432"/>
              <a:gd name="connsiteX54" fmla="*/ 4220826 w 6206037"/>
              <a:gd name="connsiteY54" fmla="*/ 553453 h 5498432"/>
              <a:gd name="connsiteX55" fmla="*/ 4256921 w 6206037"/>
              <a:gd name="connsiteY55" fmla="*/ 625642 h 5498432"/>
              <a:gd name="connsiteX56" fmla="*/ 4293016 w 6206037"/>
              <a:gd name="connsiteY56" fmla="*/ 721895 h 5498432"/>
              <a:gd name="connsiteX57" fmla="*/ 4329110 w 6206037"/>
              <a:gd name="connsiteY57" fmla="*/ 794085 h 5498432"/>
              <a:gd name="connsiteX58" fmla="*/ 4377237 w 6206037"/>
              <a:gd name="connsiteY58" fmla="*/ 938463 h 5498432"/>
              <a:gd name="connsiteX59" fmla="*/ 4473489 w 6206037"/>
              <a:gd name="connsiteY59" fmla="*/ 1106906 h 5498432"/>
              <a:gd name="connsiteX60" fmla="*/ 4605837 w 6206037"/>
              <a:gd name="connsiteY60" fmla="*/ 1263316 h 5498432"/>
              <a:gd name="connsiteX61" fmla="*/ 4678026 w 6206037"/>
              <a:gd name="connsiteY61" fmla="*/ 1299411 h 5498432"/>
              <a:gd name="connsiteX62" fmla="*/ 4930689 w 6206037"/>
              <a:gd name="connsiteY62" fmla="*/ 1371600 h 5498432"/>
              <a:gd name="connsiteX63" fmla="*/ 5123195 w 6206037"/>
              <a:gd name="connsiteY63" fmla="*/ 1407695 h 5498432"/>
              <a:gd name="connsiteX64" fmla="*/ 5219447 w 6206037"/>
              <a:gd name="connsiteY64" fmla="*/ 1419727 h 5498432"/>
              <a:gd name="connsiteX65" fmla="*/ 5676647 w 6206037"/>
              <a:gd name="connsiteY65" fmla="*/ 1443790 h 5498432"/>
              <a:gd name="connsiteX66" fmla="*/ 5772900 w 6206037"/>
              <a:gd name="connsiteY66" fmla="*/ 1479885 h 5498432"/>
              <a:gd name="connsiteX67" fmla="*/ 5869153 w 6206037"/>
              <a:gd name="connsiteY67" fmla="*/ 1588169 h 5498432"/>
              <a:gd name="connsiteX68" fmla="*/ 5953374 w 6206037"/>
              <a:gd name="connsiteY68" fmla="*/ 1684421 h 5498432"/>
              <a:gd name="connsiteX69" fmla="*/ 6037595 w 6206037"/>
              <a:gd name="connsiteY69" fmla="*/ 1852863 h 5498432"/>
              <a:gd name="connsiteX70" fmla="*/ 6073689 w 6206037"/>
              <a:gd name="connsiteY70" fmla="*/ 1925053 h 5498432"/>
              <a:gd name="connsiteX71" fmla="*/ 6085721 w 6206037"/>
              <a:gd name="connsiteY71" fmla="*/ 1985211 h 5498432"/>
              <a:gd name="connsiteX72" fmla="*/ 6145879 w 6206037"/>
              <a:gd name="connsiteY72" fmla="*/ 2153653 h 5498432"/>
              <a:gd name="connsiteX73" fmla="*/ 6169942 w 6206037"/>
              <a:gd name="connsiteY73" fmla="*/ 2273969 h 5498432"/>
              <a:gd name="connsiteX74" fmla="*/ 6181974 w 6206037"/>
              <a:gd name="connsiteY74" fmla="*/ 2322095 h 5498432"/>
              <a:gd name="connsiteX75" fmla="*/ 6206037 w 6206037"/>
              <a:gd name="connsiteY75" fmla="*/ 2442411 h 5498432"/>
              <a:gd name="connsiteX76" fmla="*/ 6194005 w 6206037"/>
              <a:gd name="connsiteY76" fmla="*/ 2755232 h 5498432"/>
              <a:gd name="connsiteX77" fmla="*/ 6169942 w 6206037"/>
              <a:gd name="connsiteY77" fmla="*/ 2827421 h 5498432"/>
              <a:gd name="connsiteX78" fmla="*/ 6133847 w 6206037"/>
              <a:gd name="connsiteY78" fmla="*/ 3019927 h 5498432"/>
              <a:gd name="connsiteX79" fmla="*/ 6097753 w 6206037"/>
              <a:gd name="connsiteY79" fmla="*/ 3236495 h 5498432"/>
              <a:gd name="connsiteX80" fmla="*/ 6049626 w 6206037"/>
              <a:gd name="connsiteY80" fmla="*/ 3320716 h 5498432"/>
              <a:gd name="connsiteX81" fmla="*/ 6013532 w 6206037"/>
              <a:gd name="connsiteY81" fmla="*/ 3392906 h 5498432"/>
              <a:gd name="connsiteX82" fmla="*/ 5989468 w 6206037"/>
              <a:gd name="connsiteY82" fmla="*/ 3477127 h 5498432"/>
              <a:gd name="connsiteX83" fmla="*/ 5893216 w 6206037"/>
              <a:gd name="connsiteY83" fmla="*/ 3609474 h 5498432"/>
              <a:gd name="connsiteX84" fmla="*/ 5857121 w 6206037"/>
              <a:gd name="connsiteY84" fmla="*/ 3633537 h 5498432"/>
              <a:gd name="connsiteX85" fmla="*/ 5808995 w 6206037"/>
              <a:gd name="connsiteY85" fmla="*/ 3645569 h 5498432"/>
              <a:gd name="connsiteX86" fmla="*/ 5532268 w 6206037"/>
              <a:gd name="connsiteY86" fmla="*/ 3681663 h 5498432"/>
              <a:gd name="connsiteX87" fmla="*/ 5460079 w 6206037"/>
              <a:gd name="connsiteY87" fmla="*/ 3814011 h 5498432"/>
              <a:gd name="connsiteX88" fmla="*/ 5436016 w 6206037"/>
              <a:gd name="connsiteY88" fmla="*/ 3850106 h 5498432"/>
              <a:gd name="connsiteX89" fmla="*/ 5351795 w 6206037"/>
              <a:gd name="connsiteY89" fmla="*/ 3994485 h 5498432"/>
              <a:gd name="connsiteX90" fmla="*/ 5315700 w 6206037"/>
              <a:gd name="connsiteY90" fmla="*/ 4054642 h 5498432"/>
              <a:gd name="connsiteX91" fmla="*/ 5291637 w 6206037"/>
              <a:gd name="connsiteY91" fmla="*/ 4090737 h 5498432"/>
              <a:gd name="connsiteX92" fmla="*/ 5267574 w 6206037"/>
              <a:gd name="connsiteY92" fmla="*/ 4150895 h 5498432"/>
              <a:gd name="connsiteX93" fmla="*/ 5255542 w 6206037"/>
              <a:gd name="connsiteY93" fmla="*/ 4247148 h 5498432"/>
              <a:gd name="connsiteX94" fmla="*/ 5243510 w 6206037"/>
              <a:gd name="connsiteY94" fmla="*/ 4319337 h 5498432"/>
              <a:gd name="connsiteX95" fmla="*/ 5267574 w 6206037"/>
              <a:gd name="connsiteY95" fmla="*/ 4535906 h 5498432"/>
              <a:gd name="connsiteX96" fmla="*/ 5411953 w 6206037"/>
              <a:gd name="connsiteY96" fmla="*/ 4716379 h 5498432"/>
              <a:gd name="connsiteX97" fmla="*/ 5484142 w 6206037"/>
              <a:gd name="connsiteY97" fmla="*/ 4776537 h 5498432"/>
              <a:gd name="connsiteX98" fmla="*/ 5520237 w 6206037"/>
              <a:gd name="connsiteY98" fmla="*/ 4800600 h 5498432"/>
              <a:gd name="connsiteX99" fmla="*/ 5628521 w 6206037"/>
              <a:gd name="connsiteY99" fmla="*/ 4884821 h 5498432"/>
              <a:gd name="connsiteX100" fmla="*/ 5724774 w 6206037"/>
              <a:gd name="connsiteY100" fmla="*/ 4932948 h 5498432"/>
              <a:gd name="connsiteX101" fmla="*/ 5772900 w 6206037"/>
              <a:gd name="connsiteY101" fmla="*/ 5017169 h 5498432"/>
              <a:gd name="connsiteX102" fmla="*/ 5736805 w 6206037"/>
              <a:gd name="connsiteY102" fmla="*/ 5149516 h 5498432"/>
              <a:gd name="connsiteX103" fmla="*/ 5628521 w 6206037"/>
              <a:gd name="connsiteY103" fmla="*/ 5269832 h 5498432"/>
              <a:gd name="connsiteX104" fmla="*/ 5544300 w 6206037"/>
              <a:gd name="connsiteY104" fmla="*/ 5378116 h 5498432"/>
              <a:gd name="connsiteX105" fmla="*/ 5436016 w 6206037"/>
              <a:gd name="connsiteY105" fmla="*/ 5462337 h 5498432"/>
              <a:gd name="connsiteX106" fmla="*/ 5315700 w 6206037"/>
              <a:gd name="connsiteY106" fmla="*/ 5498432 h 5498432"/>
              <a:gd name="connsiteX107" fmla="*/ 5195384 w 6206037"/>
              <a:gd name="connsiteY107" fmla="*/ 5486400 h 5498432"/>
              <a:gd name="connsiteX108" fmla="*/ 5123195 w 6206037"/>
              <a:gd name="connsiteY108" fmla="*/ 5402179 h 5498432"/>
              <a:gd name="connsiteX109" fmla="*/ 5075068 w 6206037"/>
              <a:gd name="connsiteY109" fmla="*/ 5354053 h 5498432"/>
              <a:gd name="connsiteX110" fmla="*/ 5051005 w 6206037"/>
              <a:gd name="connsiteY110" fmla="*/ 5317958 h 5498432"/>
              <a:gd name="connsiteX111" fmla="*/ 5002879 w 6206037"/>
              <a:gd name="connsiteY111" fmla="*/ 5281863 h 5498432"/>
              <a:gd name="connsiteX112" fmla="*/ 4978816 w 6206037"/>
              <a:gd name="connsiteY112" fmla="*/ 5245769 h 5498432"/>
              <a:gd name="connsiteX113" fmla="*/ 4942721 w 6206037"/>
              <a:gd name="connsiteY113" fmla="*/ 5221706 h 5498432"/>
              <a:gd name="connsiteX114" fmla="*/ 4798342 w 6206037"/>
              <a:gd name="connsiteY114" fmla="*/ 5185611 h 5498432"/>
              <a:gd name="connsiteX115" fmla="*/ 4605837 w 6206037"/>
              <a:gd name="connsiteY115" fmla="*/ 5161548 h 5498432"/>
              <a:gd name="connsiteX116" fmla="*/ 4473489 w 6206037"/>
              <a:gd name="connsiteY116" fmla="*/ 5125453 h 5498432"/>
              <a:gd name="connsiteX117" fmla="*/ 4377237 w 6206037"/>
              <a:gd name="connsiteY117" fmla="*/ 5113421 h 5498432"/>
              <a:gd name="connsiteX118" fmla="*/ 4220826 w 6206037"/>
              <a:gd name="connsiteY118" fmla="*/ 5089358 h 5498432"/>
              <a:gd name="connsiteX119" fmla="*/ 3920037 w 6206037"/>
              <a:gd name="connsiteY119" fmla="*/ 5017169 h 5498432"/>
              <a:gd name="connsiteX120" fmla="*/ 3799721 w 6206037"/>
              <a:gd name="connsiteY120" fmla="*/ 5005137 h 5498432"/>
              <a:gd name="connsiteX121" fmla="*/ 3595184 w 6206037"/>
              <a:gd name="connsiteY121" fmla="*/ 5077327 h 5498432"/>
              <a:gd name="connsiteX122" fmla="*/ 3486900 w 6206037"/>
              <a:gd name="connsiteY122" fmla="*/ 5137485 h 5498432"/>
              <a:gd name="connsiteX123" fmla="*/ 3450805 w 6206037"/>
              <a:gd name="connsiteY123" fmla="*/ 5161548 h 5498432"/>
              <a:gd name="connsiteX124" fmla="*/ 3402679 w 6206037"/>
              <a:gd name="connsiteY124" fmla="*/ 5197642 h 5498432"/>
              <a:gd name="connsiteX125" fmla="*/ 3342521 w 6206037"/>
              <a:gd name="connsiteY125" fmla="*/ 5221706 h 5498432"/>
              <a:gd name="connsiteX126" fmla="*/ 3113921 w 6206037"/>
              <a:gd name="connsiteY126" fmla="*/ 5281863 h 5498432"/>
              <a:gd name="connsiteX127" fmla="*/ 2981574 w 6206037"/>
              <a:gd name="connsiteY127" fmla="*/ 5269832 h 5498432"/>
              <a:gd name="connsiteX128" fmla="*/ 2885321 w 6206037"/>
              <a:gd name="connsiteY128" fmla="*/ 5221706 h 5498432"/>
              <a:gd name="connsiteX129" fmla="*/ 2777037 w 6206037"/>
              <a:gd name="connsiteY129" fmla="*/ 5185611 h 5498432"/>
              <a:gd name="connsiteX130" fmla="*/ 2680784 w 6206037"/>
              <a:gd name="connsiteY130" fmla="*/ 5113421 h 5498432"/>
              <a:gd name="connsiteX131" fmla="*/ 2584532 w 6206037"/>
              <a:gd name="connsiteY131" fmla="*/ 5053263 h 5498432"/>
              <a:gd name="connsiteX132" fmla="*/ 2440153 w 6206037"/>
              <a:gd name="connsiteY132" fmla="*/ 4848727 h 5498432"/>
              <a:gd name="connsiteX133" fmla="*/ 2379995 w 6206037"/>
              <a:gd name="connsiteY133" fmla="*/ 4776537 h 5498432"/>
              <a:gd name="connsiteX134" fmla="*/ 2343900 w 6206037"/>
              <a:gd name="connsiteY134" fmla="*/ 4716379 h 5498432"/>
              <a:gd name="connsiteX135" fmla="*/ 2091237 w 6206037"/>
              <a:gd name="connsiteY135" fmla="*/ 4608095 h 5498432"/>
              <a:gd name="connsiteX136" fmla="*/ 1958889 w 6206037"/>
              <a:gd name="connsiteY136" fmla="*/ 4547937 h 5498432"/>
              <a:gd name="connsiteX137" fmla="*/ 1814510 w 6206037"/>
              <a:gd name="connsiteY137" fmla="*/ 4475748 h 5498432"/>
              <a:gd name="connsiteX138" fmla="*/ 1694195 w 6206037"/>
              <a:gd name="connsiteY138" fmla="*/ 4415590 h 5498432"/>
              <a:gd name="connsiteX139" fmla="*/ 1622005 w 6206037"/>
              <a:gd name="connsiteY139" fmla="*/ 4367463 h 5498432"/>
              <a:gd name="connsiteX140" fmla="*/ 1561847 w 6206037"/>
              <a:gd name="connsiteY140" fmla="*/ 4331369 h 5498432"/>
              <a:gd name="connsiteX141" fmla="*/ 1501689 w 6206037"/>
              <a:gd name="connsiteY141" fmla="*/ 4259179 h 5498432"/>
              <a:gd name="connsiteX142" fmla="*/ 1453563 w 6206037"/>
              <a:gd name="connsiteY142" fmla="*/ 4223085 h 5498432"/>
              <a:gd name="connsiteX143" fmla="*/ 1417468 w 6206037"/>
              <a:gd name="connsiteY143" fmla="*/ 4174958 h 5498432"/>
              <a:gd name="connsiteX144" fmla="*/ 1249026 w 6206037"/>
              <a:gd name="connsiteY144" fmla="*/ 4138863 h 5498432"/>
              <a:gd name="connsiteX145" fmla="*/ 1188868 w 6206037"/>
              <a:gd name="connsiteY145" fmla="*/ 4114800 h 5498432"/>
              <a:gd name="connsiteX146" fmla="*/ 1128710 w 6206037"/>
              <a:gd name="connsiteY146" fmla="*/ 4102769 h 5498432"/>
              <a:gd name="connsiteX147" fmla="*/ 707605 w 6206037"/>
              <a:gd name="connsiteY147" fmla="*/ 4078706 h 5498432"/>
              <a:gd name="connsiteX148" fmla="*/ 647447 w 6206037"/>
              <a:gd name="connsiteY148" fmla="*/ 4054642 h 5498432"/>
              <a:gd name="connsiteX149" fmla="*/ 563226 w 6206037"/>
              <a:gd name="connsiteY149" fmla="*/ 4018548 h 5498432"/>
              <a:gd name="connsiteX150" fmla="*/ 503068 w 6206037"/>
              <a:gd name="connsiteY150" fmla="*/ 3946358 h 5498432"/>
              <a:gd name="connsiteX151" fmla="*/ 479005 w 6206037"/>
              <a:gd name="connsiteY151" fmla="*/ 3910263 h 5498432"/>
              <a:gd name="connsiteX152" fmla="*/ 442910 w 6206037"/>
              <a:gd name="connsiteY152" fmla="*/ 3826042 h 5498432"/>
              <a:gd name="connsiteX153" fmla="*/ 418847 w 6206037"/>
              <a:gd name="connsiteY153" fmla="*/ 3741821 h 5498432"/>
              <a:gd name="connsiteX154" fmla="*/ 394784 w 6206037"/>
              <a:gd name="connsiteY154" fmla="*/ 3705727 h 5498432"/>
              <a:gd name="connsiteX155" fmla="*/ 382753 w 6206037"/>
              <a:gd name="connsiteY155" fmla="*/ 3669632 h 5498432"/>
              <a:gd name="connsiteX156" fmla="*/ 322595 w 6206037"/>
              <a:gd name="connsiteY156" fmla="*/ 3621506 h 5498432"/>
              <a:gd name="connsiteX157" fmla="*/ 262437 w 6206037"/>
              <a:gd name="connsiteY157" fmla="*/ 3585411 h 5498432"/>
              <a:gd name="connsiteX158" fmla="*/ 250405 w 6206037"/>
              <a:gd name="connsiteY158" fmla="*/ 3585411 h 549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6206037" h="5498432">
                <a:moveTo>
                  <a:pt x="250405" y="3585411"/>
                </a:moveTo>
                <a:cubicBezTo>
                  <a:pt x="230352" y="3565358"/>
                  <a:pt x="204487" y="3549777"/>
                  <a:pt x="190247" y="3525253"/>
                </a:cubicBezTo>
                <a:cubicBezTo>
                  <a:pt x="131707" y="3424435"/>
                  <a:pt x="87397" y="3315982"/>
                  <a:pt x="33837" y="3212432"/>
                </a:cubicBezTo>
                <a:cubicBezTo>
                  <a:pt x="27194" y="3199588"/>
                  <a:pt x="17795" y="3188369"/>
                  <a:pt x="9774" y="3176337"/>
                </a:cubicBezTo>
                <a:cubicBezTo>
                  <a:pt x="11865" y="3113615"/>
                  <a:pt x="0" y="2879302"/>
                  <a:pt x="33837" y="2755232"/>
                </a:cubicBezTo>
                <a:cubicBezTo>
                  <a:pt x="40511" y="2730761"/>
                  <a:pt x="44457" y="2704551"/>
                  <a:pt x="57900" y="2683042"/>
                </a:cubicBezTo>
                <a:cubicBezTo>
                  <a:pt x="95330" y="2623155"/>
                  <a:pt x="204956" y="2494279"/>
                  <a:pt x="274468" y="2466474"/>
                </a:cubicBezTo>
                <a:cubicBezTo>
                  <a:pt x="294521" y="2458453"/>
                  <a:pt x="314404" y="2449994"/>
                  <a:pt x="334626" y="2442411"/>
                </a:cubicBezTo>
                <a:cubicBezTo>
                  <a:pt x="346501" y="2437958"/>
                  <a:pt x="359064" y="2435375"/>
                  <a:pt x="370721" y="2430379"/>
                </a:cubicBezTo>
                <a:cubicBezTo>
                  <a:pt x="387206" y="2423314"/>
                  <a:pt x="402362" y="2413381"/>
                  <a:pt x="418847" y="2406316"/>
                </a:cubicBezTo>
                <a:cubicBezTo>
                  <a:pt x="433789" y="2399912"/>
                  <a:pt x="490671" y="2383207"/>
                  <a:pt x="503068" y="2382253"/>
                </a:cubicBezTo>
                <a:cubicBezTo>
                  <a:pt x="591131" y="2375479"/>
                  <a:pt x="679531" y="2374232"/>
                  <a:pt x="767763" y="2370221"/>
                </a:cubicBezTo>
                <a:cubicBezTo>
                  <a:pt x="783805" y="2358190"/>
                  <a:pt x="800484" y="2346964"/>
                  <a:pt x="815889" y="2334127"/>
                </a:cubicBezTo>
                <a:cubicBezTo>
                  <a:pt x="824604" y="2326865"/>
                  <a:pt x="831095" y="2317150"/>
                  <a:pt x="839953" y="2310063"/>
                </a:cubicBezTo>
                <a:cubicBezTo>
                  <a:pt x="851244" y="2301030"/>
                  <a:pt x="866320" y="2296699"/>
                  <a:pt x="876047" y="2286000"/>
                </a:cubicBezTo>
                <a:cubicBezTo>
                  <a:pt x="906806" y="2252165"/>
                  <a:pt x="930994" y="2212844"/>
                  <a:pt x="960268" y="2177716"/>
                </a:cubicBezTo>
                <a:cubicBezTo>
                  <a:pt x="980321" y="2153653"/>
                  <a:pt x="1003051" y="2131589"/>
                  <a:pt x="1020426" y="2105527"/>
                </a:cubicBezTo>
                <a:cubicBezTo>
                  <a:pt x="1051681" y="2058645"/>
                  <a:pt x="1058169" y="2022492"/>
                  <a:pt x="1080584" y="1973179"/>
                </a:cubicBezTo>
                <a:cubicBezTo>
                  <a:pt x="1091717" y="1948687"/>
                  <a:pt x="1104647" y="1925053"/>
                  <a:pt x="1116679" y="1900990"/>
                </a:cubicBezTo>
                <a:cubicBezTo>
                  <a:pt x="1120689" y="1880937"/>
                  <a:pt x="1124274" y="1860795"/>
                  <a:pt x="1128710" y="1840832"/>
                </a:cubicBezTo>
                <a:cubicBezTo>
                  <a:pt x="1132297" y="1824690"/>
                  <a:pt x="1138810" y="1809128"/>
                  <a:pt x="1140742" y="1792706"/>
                </a:cubicBezTo>
                <a:cubicBezTo>
                  <a:pt x="1146852" y="1740773"/>
                  <a:pt x="1150073" y="1688516"/>
                  <a:pt x="1152774" y="1636295"/>
                </a:cubicBezTo>
                <a:cubicBezTo>
                  <a:pt x="1162106" y="1455884"/>
                  <a:pt x="1165909" y="1275195"/>
                  <a:pt x="1176837" y="1094874"/>
                </a:cubicBezTo>
                <a:cubicBezTo>
                  <a:pt x="1181955" y="1010427"/>
                  <a:pt x="1193874" y="926521"/>
                  <a:pt x="1200900" y="842211"/>
                </a:cubicBezTo>
                <a:cubicBezTo>
                  <a:pt x="1205907" y="782128"/>
                  <a:pt x="1206021" y="721631"/>
                  <a:pt x="1212932" y="661737"/>
                </a:cubicBezTo>
                <a:cubicBezTo>
                  <a:pt x="1230515" y="509352"/>
                  <a:pt x="1227468" y="563783"/>
                  <a:pt x="1273089" y="445169"/>
                </a:cubicBezTo>
                <a:cubicBezTo>
                  <a:pt x="1288634" y="404752"/>
                  <a:pt x="1293682" y="353114"/>
                  <a:pt x="1333247" y="324853"/>
                </a:cubicBezTo>
                <a:cubicBezTo>
                  <a:pt x="1346703" y="315242"/>
                  <a:pt x="1366021" y="318962"/>
                  <a:pt x="1381374" y="312821"/>
                </a:cubicBezTo>
                <a:cubicBezTo>
                  <a:pt x="1406353" y="302829"/>
                  <a:pt x="1428729" y="287074"/>
                  <a:pt x="1453563" y="276727"/>
                </a:cubicBezTo>
                <a:cubicBezTo>
                  <a:pt x="1476977" y="266971"/>
                  <a:pt x="1525753" y="252663"/>
                  <a:pt x="1525753" y="252663"/>
                </a:cubicBezTo>
                <a:cubicBezTo>
                  <a:pt x="1536654" y="244487"/>
                  <a:pt x="1592380" y="201303"/>
                  <a:pt x="1609974" y="192506"/>
                </a:cubicBezTo>
                <a:cubicBezTo>
                  <a:pt x="1621317" y="186834"/>
                  <a:pt x="1634037" y="184485"/>
                  <a:pt x="1646068" y="180474"/>
                </a:cubicBezTo>
                <a:cubicBezTo>
                  <a:pt x="1678152" y="184485"/>
                  <a:pt x="1711126" y="183998"/>
                  <a:pt x="1742321" y="192506"/>
                </a:cubicBezTo>
                <a:cubicBezTo>
                  <a:pt x="1756272" y="196311"/>
                  <a:pt x="1764876" y="211492"/>
                  <a:pt x="1778416" y="216569"/>
                </a:cubicBezTo>
                <a:cubicBezTo>
                  <a:pt x="1797564" y="223749"/>
                  <a:pt x="1818845" y="223219"/>
                  <a:pt x="1838574" y="228600"/>
                </a:cubicBezTo>
                <a:cubicBezTo>
                  <a:pt x="1863045" y="235274"/>
                  <a:pt x="1910763" y="252663"/>
                  <a:pt x="1910763" y="252663"/>
                </a:cubicBezTo>
                <a:cubicBezTo>
                  <a:pt x="1965184" y="307086"/>
                  <a:pt x="1897151" y="241319"/>
                  <a:pt x="1982953" y="312821"/>
                </a:cubicBezTo>
                <a:cubicBezTo>
                  <a:pt x="1991667" y="320083"/>
                  <a:pt x="1996870" y="331812"/>
                  <a:pt x="2007016" y="336885"/>
                </a:cubicBezTo>
                <a:cubicBezTo>
                  <a:pt x="2029703" y="348229"/>
                  <a:pt x="2055142" y="352927"/>
                  <a:pt x="2079205" y="360948"/>
                </a:cubicBezTo>
                <a:cubicBezTo>
                  <a:pt x="2219573" y="356937"/>
                  <a:pt x="2360060" y="355928"/>
                  <a:pt x="2500310" y="348916"/>
                </a:cubicBezTo>
                <a:cubicBezTo>
                  <a:pt x="2520734" y="347895"/>
                  <a:pt x="2540805" y="342503"/>
                  <a:pt x="2560468" y="336885"/>
                </a:cubicBezTo>
                <a:cubicBezTo>
                  <a:pt x="2849812" y="254216"/>
                  <a:pt x="2559970" y="327987"/>
                  <a:pt x="2716879" y="288758"/>
                </a:cubicBezTo>
                <a:cubicBezTo>
                  <a:pt x="2728911" y="280737"/>
                  <a:pt x="2739256" y="269268"/>
                  <a:pt x="2752974" y="264695"/>
                </a:cubicBezTo>
                <a:cubicBezTo>
                  <a:pt x="2814563" y="244165"/>
                  <a:pt x="2891015" y="229868"/>
                  <a:pt x="2957510" y="216569"/>
                </a:cubicBezTo>
                <a:cubicBezTo>
                  <a:pt x="3009000" y="177952"/>
                  <a:pt x="3047685" y="152484"/>
                  <a:pt x="3089858" y="96253"/>
                </a:cubicBezTo>
                <a:cubicBezTo>
                  <a:pt x="3101890" y="80211"/>
                  <a:pt x="3110548" y="60964"/>
                  <a:pt x="3125953" y="48127"/>
                </a:cubicBezTo>
                <a:cubicBezTo>
                  <a:pt x="3135696" y="40008"/>
                  <a:pt x="3149558" y="38299"/>
                  <a:pt x="3162047" y="36095"/>
                </a:cubicBezTo>
                <a:cubicBezTo>
                  <a:pt x="3217901" y="26238"/>
                  <a:pt x="3274543" y="21357"/>
                  <a:pt x="3330489" y="12032"/>
                </a:cubicBezTo>
                <a:lnTo>
                  <a:pt x="3402679" y="0"/>
                </a:lnTo>
                <a:cubicBezTo>
                  <a:pt x="3491201" y="8431"/>
                  <a:pt x="3694562" y="21837"/>
                  <a:pt x="3799721" y="48127"/>
                </a:cubicBezTo>
                <a:cubicBezTo>
                  <a:pt x="3832038" y="56206"/>
                  <a:pt x="3856097" y="80341"/>
                  <a:pt x="3883942" y="96253"/>
                </a:cubicBezTo>
                <a:cubicBezTo>
                  <a:pt x="3899514" y="105151"/>
                  <a:pt x="3917720" y="109555"/>
                  <a:pt x="3932068" y="120316"/>
                </a:cubicBezTo>
                <a:cubicBezTo>
                  <a:pt x="3950218" y="133928"/>
                  <a:pt x="3964807" y="151771"/>
                  <a:pt x="3980195" y="168442"/>
                </a:cubicBezTo>
                <a:cubicBezTo>
                  <a:pt x="4038686" y="231808"/>
                  <a:pt x="4083777" y="276389"/>
                  <a:pt x="4124574" y="348916"/>
                </a:cubicBezTo>
                <a:cubicBezTo>
                  <a:pt x="4190038" y="465295"/>
                  <a:pt x="4172760" y="449309"/>
                  <a:pt x="4220826" y="553453"/>
                </a:cubicBezTo>
                <a:cubicBezTo>
                  <a:pt x="4232100" y="577880"/>
                  <a:pt x="4246323" y="600914"/>
                  <a:pt x="4256921" y="625642"/>
                </a:cubicBezTo>
                <a:cubicBezTo>
                  <a:pt x="4270419" y="657137"/>
                  <a:pt x="4279518" y="690399"/>
                  <a:pt x="4293016" y="721895"/>
                </a:cubicBezTo>
                <a:cubicBezTo>
                  <a:pt x="4303614" y="746623"/>
                  <a:pt x="4319359" y="769011"/>
                  <a:pt x="4329110" y="794085"/>
                </a:cubicBezTo>
                <a:cubicBezTo>
                  <a:pt x="4347497" y="841365"/>
                  <a:pt x="4354550" y="893089"/>
                  <a:pt x="4377237" y="938463"/>
                </a:cubicBezTo>
                <a:cubicBezTo>
                  <a:pt x="4540259" y="1264506"/>
                  <a:pt x="4368501" y="938924"/>
                  <a:pt x="4473489" y="1106906"/>
                </a:cubicBezTo>
                <a:cubicBezTo>
                  <a:pt x="4518111" y="1178301"/>
                  <a:pt x="4491334" y="1206064"/>
                  <a:pt x="4605837" y="1263316"/>
                </a:cubicBezTo>
                <a:cubicBezTo>
                  <a:pt x="4629900" y="1275348"/>
                  <a:pt x="4653047" y="1289419"/>
                  <a:pt x="4678026" y="1299411"/>
                </a:cubicBezTo>
                <a:cubicBezTo>
                  <a:pt x="4759186" y="1331875"/>
                  <a:pt x="4846126" y="1351466"/>
                  <a:pt x="4930689" y="1371600"/>
                </a:cubicBezTo>
                <a:cubicBezTo>
                  <a:pt x="5031733" y="1395658"/>
                  <a:pt x="5029156" y="1395156"/>
                  <a:pt x="5123195" y="1407695"/>
                </a:cubicBezTo>
                <a:cubicBezTo>
                  <a:pt x="5155245" y="1411969"/>
                  <a:pt x="5187182" y="1417623"/>
                  <a:pt x="5219447" y="1419727"/>
                </a:cubicBezTo>
                <a:cubicBezTo>
                  <a:pt x="5371734" y="1429659"/>
                  <a:pt x="5676647" y="1443790"/>
                  <a:pt x="5676647" y="1443790"/>
                </a:cubicBezTo>
                <a:cubicBezTo>
                  <a:pt x="5708731" y="1455822"/>
                  <a:pt x="5742251" y="1464561"/>
                  <a:pt x="5772900" y="1479885"/>
                </a:cubicBezTo>
                <a:cubicBezTo>
                  <a:pt x="5833190" y="1510030"/>
                  <a:pt x="5825728" y="1532901"/>
                  <a:pt x="5869153" y="1588169"/>
                </a:cubicBezTo>
                <a:cubicBezTo>
                  <a:pt x="5895492" y="1621691"/>
                  <a:pt x="5928163" y="1650042"/>
                  <a:pt x="5953374" y="1684421"/>
                </a:cubicBezTo>
                <a:cubicBezTo>
                  <a:pt x="5996934" y="1743821"/>
                  <a:pt x="6007391" y="1787420"/>
                  <a:pt x="6037595" y="1852863"/>
                </a:cubicBezTo>
                <a:cubicBezTo>
                  <a:pt x="6048869" y="1877290"/>
                  <a:pt x="6061658" y="1900990"/>
                  <a:pt x="6073689" y="1925053"/>
                </a:cubicBezTo>
                <a:cubicBezTo>
                  <a:pt x="6077700" y="1945106"/>
                  <a:pt x="6079845" y="1965624"/>
                  <a:pt x="6085721" y="1985211"/>
                </a:cubicBezTo>
                <a:cubicBezTo>
                  <a:pt x="6113770" y="2078707"/>
                  <a:pt x="6120825" y="2028382"/>
                  <a:pt x="6145879" y="2153653"/>
                </a:cubicBezTo>
                <a:cubicBezTo>
                  <a:pt x="6153900" y="2193758"/>
                  <a:pt x="6160022" y="2234291"/>
                  <a:pt x="6169942" y="2273969"/>
                </a:cubicBezTo>
                <a:cubicBezTo>
                  <a:pt x="6173953" y="2290011"/>
                  <a:pt x="6178509" y="2305926"/>
                  <a:pt x="6181974" y="2322095"/>
                </a:cubicBezTo>
                <a:cubicBezTo>
                  <a:pt x="6190544" y="2362087"/>
                  <a:pt x="6206037" y="2442411"/>
                  <a:pt x="6206037" y="2442411"/>
                </a:cubicBezTo>
                <a:cubicBezTo>
                  <a:pt x="6202026" y="2546685"/>
                  <a:pt x="6203745" y="2651337"/>
                  <a:pt x="6194005" y="2755232"/>
                </a:cubicBezTo>
                <a:cubicBezTo>
                  <a:pt x="6191637" y="2780486"/>
                  <a:pt x="6177231" y="2803126"/>
                  <a:pt x="6169942" y="2827421"/>
                </a:cubicBezTo>
                <a:cubicBezTo>
                  <a:pt x="6153376" y="2882642"/>
                  <a:pt x="6139092" y="2977964"/>
                  <a:pt x="6133847" y="3019927"/>
                </a:cubicBezTo>
                <a:cubicBezTo>
                  <a:pt x="6126823" y="3076125"/>
                  <a:pt x="6115408" y="3186474"/>
                  <a:pt x="6097753" y="3236495"/>
                </a:cubicBezTo>
                <a:cubicBezTo>
                  <a:pt x="6086992" y="3266986"/>
                  <a:pt x="6064955" y="3292247"/>
                  <a:pt x="6049626" y="3320716"/>
                </a:cubicBezTo>
                <a:cubicBezTo>
                  <a:pt x="6036871" y="3344404"/>
                  <a:pt x="6023190" y="3367796"/>
                  <a:pt x="6013532" y="3392906"/>
                </a:cubicBezTo>
                <a:cubicBezTo>
                  <a:pt x="6003051" y="3420157"/>
                  <a:pt x="6001703" y="3450617"/>
                  <a:pt x="5989468" y="3477127"/>
                </a:cubicBezTo>
                <a:cubicBezTo>
                  <a:pt x="5978712" y="3500432"/>
                  <a:pt x="5913577" y="3589113"/>
                  <a:pt x="5893216" y="3609474"/>
                </a:cubicBezTo>
                <a:cubicBezTo>
                  <a:pt x="5882991" y="3619699"/>
                  <a:pt x="5870412" y="3627841"/>
                  <a:pt x="5857121" y="3633537"/>
                </a:cubicBezTo>
                <a:cubicBezTo>
                  <a:pt x="5841922" y="3640051"/>
                  <a:pt x="5825352" y="3643146"/>
                  <a:pt x="5808995" y="3645569"/>
                </a:cubicBezTo>
                <a:cubicBezTo>
                  <a:pt x="5716976" y="3659201"/>
                  <a:pt x="5624510" y="3669632"/>
                  <a:pt x="5532268" y="3681663"/>
                </a:cubicBezTo>
                <a:cubicBezTo>
                  <a:pt x="5425557" y="3841731"/>
                  <a:pt x="5529686" y="3674795"/>
                  <a:pt x="5460079" y="3814011"/>
                </a:cubicBezTo>
                <a:cubicBezTo>
                  <a:pt x="5453612" y="3826945"/>
                  <a:pt x="5443456" y="3837706"/>
                  <a:pt x="5436016" y="3850106"/>
                </a:cubicBezTo>
                <a:cubicBezTo>
                  <a:pt x="5407350" y="3897882"/>
                  <a:pt x="5380044" y="3946462"/>
                  <a:pt x="5351795" y="3994485"/>
                </a:cubicBezTo>
                <a:cubicBezTo>
                  <a:pt x="5339938" y="4014641"/>
                  <a:pt x="5328094" y="4034812"/>
                  <a:pt x="5315700" y="4054642"/>
                </a:cubicBezTo>
                <a:cubicBezTo>
                  <a:pt x="5308036" y="4066904"/>
                  <a:pt x="5297007" y="4077311"/>
                  <a:pt x="5291637" y="4090737"/>
                </a:cubicBezTo>
                <a:lnTo>
                  <a:pt x="5267574" y="4150895"/>
                </a:lnTo>
                <a:cubicBezTo>
                  <a:pt x="5263563" y="4182979"/>
                  <a:pt x="5260115" y="4215139"/>
                  <a:pt x="5255542" y="4247148"/>
                </a:cubicBezTo>
                <a:cubicBezTo>
                  <a:pt x="5252092" y="4271298"/>
                  <a:pt x="5242494" y="4294963"/>
                  <a:pt x="5243510" y="4319337"/>
                </a:cubicBezTo>
                <a:cubicBezTo>
                  <a:pt x="5246534" y="4391908"/>
                  <a:pt x="5252760" y="4464799"/>
                  <a:pt x="5267574" y="4535906"/>
                </a:cubicBezTo>
                <a:cubicBezTo>
                  <a:pt x="5281171" y="4601170"/>
                  <a:pt x="5370644" y="4688840"/>
                  <a:pt x="5411953" y="4716379"/>
                </a:cubicBezTo>
                <a:cubicBezTo>
                  <a:pt x="5501572" y="4776126"/>
                  <a:pt x="5391497" y="4699334"/>
                  <a:pt x="5484142" y="4776537"/>
                </a:cubicBezTo>
                <a:cubicBezTo>
                  <a:pt x="5495251" y="4785794"/>
                  <a:pt x="5509128" y="4791343"/>
                  <a:pt x="5520237" y="4800600"/>
                </a:cubicBezTo>
                <a:cubicBezTo>
                  <a:pt x="5594293" y="4862313"/>
                  <a:pt x="5512411" y="4818472"/>
                  <a:pt x="5628521" y="4884821"/>
                </a:cubicBezTo>
                <a:cubicBezTo>
                  <a:pt x="5659666" y="4902618"/>
                  <a:pt x="5724774" y="4932948"/>
                  <a:pt x="5724774" y="4932948"/>
                </a:cubicBezTo>
                <a:cubicBezTo>
                  <a:pt x="5733618" y="4944740"/>
                  <a:pt x="5776574" y="4991448"/>
                  <a:pt x="5772900" y="5017169"/>
                </a:cubicBezTo>
                <a:cubicBezTo>
                  <a:pt x="5766433" y="5062436"/>
                  <a:pt x="5753788" y="5107060"/>
                  <a:pt x="5736805" y="5149516"/>
                </a:cubicBezTo>
                <a:cubicBezTo>
                  <a:pt x="5723455" y="5182892"/>
                  <a:pt x="5641639" y="5254696"/>
                  <a:pt x="5628521" y="5269832"/>
                </a:cubicBezTo>
                <a:cubicBezTo>
                  <a:pt x="5598573" y="5304387"/>
                  <a:pt x="5576634" y="5345782"/>
                  <a:pt x="5544300" y="5378116"/>
                </a:cubicBezTo>
                <a:cubicBezTo>
                  <a:pt x="5511966" y="5410450"/>
                  <a:pt x="5475227" y="5438811"/>
                  <a:pt x="5436016" y="5462337"/>
                </a:cubicBezTo>
                <a:cubicBezTo>
                  <a:pt x="5415096" y="5474889"/>
                  <a:pt x="5344783" y="5491161"/>
                  <a:pt x="5315700" y="5498432"/>
                </a:cubicBezTo>
                <a:cubicBezTo>
                  <a:pt x="5275595" y="5494421"/>
                  <a:pt x="5234657" y="5495463"/>
                  <a:pt x="5195384" y="5486400"/>
                </a:cubicBezTo>
                <a:cubicBezTo>
                  <a:pt x="5153063" y="5476634"/>
                  <a:pt x="5145330" y="5430638"/>
                  <a:pt x="5123195" y="5402179"/>
                </a:cubicBezTo>
                <a:cubicBezTo>
                  <a:pt x="5109266" y="5384271"/>
                  <a:pt x="5089833" y="5371278"/>
                  <a:pt x="5075068" y="5354053"/>
                </a:cubicBezTo>
                <a:cubicBezTo>
                  <a:pt x="5065657" y="5343074"/>
                  <a:pt x="5061230" y="5328183"/>
                  <a:pt x="5051005" y="5317958"/>
                </a:cubicBezTo>
                <a:cubicBezTo>
                  <a:pt x="5036826" y="5303779"/>
                  <a:pt x="5017058" y="5296042"/>
                  <a:pt x="5002879" y="5281863"/>
                </a:cubicBezTo>
                <a:cubicBezTo>
                  <a:pt x="4992654" y="5271638"/>
                  <a:pt x="4989041" y="5255994"/>
                  <a:pt x="4978816" y="5245769"/>
                </a:cubicBezTo>
                <a:cubicBezTo>
                  <a:pt x="4968591" y="5235544"/>
                  <a:pt x="4955276" y="5228880"/>
                  <a:pt x="4942721" y="5221706"/>
                </a:cubicBezTo>
                <a:cubicBezTo>
                  <a:pt x="4877030" y="5184168"/>
                  <a:pt x="4891921" y="5198088"/>
                  <a:pt x="4798342" y="5185611"/>
                </a:cubicBezTo>
                <a:cubicBezTo>
                  <a:pt x="4626642" y="5162718"/>
                  <a:pt x="4808293" y="5184042"/>
                  <a:pt x="4605837" y="5161548"/>
                </a:cubicBezTo>
                <a:cubicBezTo>
                  <a:pt x="4561721" y="5149516"/>
                  <a:pt x="4518235" y="5134873"/>
                  <a:pt x="4473489" y="5125453"/>
                </a:cubicBezTo>
                <a:cubicBezTo>
                  <a:pt x="4441849" y="5118792"/>
                  <a:pt x="4409246" y="5117994"/>
                  <a:pt x="4377237" y="5113421"/>
                </a:cubicBezTo>
                <a:cubicBezTo>
                  <a:pt x="4325017" y="5105961"/>
                  <a:pt x="4272482" y="5100045"/>
                  <a:pt x="4220826" y="5089358"/>
                </a:cubicBezTo>
                <a:cubicBezTo>
                  <a:pt x="4197474" y="5084527"/>
                  <a:pt x="3978277" y="5026365"/>
                  <a:pt x="3920037" y="5017169"/>
                </a:cubicBezTo>
                <a:cubicBezTo>
                  <a:pt x="3880225" y="5010883"/>
                  <a:pt x="3839826" y="5009148"/>
                  <a:pt x="3799721" y="5005137"/>
                </a:cubicBezTo>
                <a:cubicBezTo>
                  <a:pt x="3727623" y="5025736"/>
                  <a:pt x="3663229" y="5041036"/>
                  <a:pt x="3595184" y="5077327"/>
                </a:cubicBezTo>
                <a:cubicBezTo>
                  <a:pt x="3453341" y="5152977"/>
                  <a:pt x="3604223" y="5108153"/>
                  <a:pt x="3486900" y="5137485"/>
                </a:cubicBezTo>
                <a:cubicBezTo>
                  <a:pt x="3474868" y="5145506"/>
                  <a:pt x="3462572" y="5153143"/>
                  <a:pt x="3450805" y="5161548"/>
                </a:cubicBezTo>
                <a:cubicBezTo>
                  <a:pt x="3434488" y="5173203"/>
                  <a:pt x="3420208" y="5187904"/>
                  <a:pt x="3402679" y="5197642"/>
                </a:cubicBezTo>
                <a:cubicBezTo>
                  <a:pt x="3383799" y="5208131"/>
                  <a:pt x="3363116" y="5215202"/>
                  <a:pt x="3342521" y="5221706"/>
                </a:cubicBezTo>
                <a:cubicBezTo>
                  <a:pt x="3203276" y="5265678"/>
                  <a:pt x="3214228" y="5261803"/>
                  <a:pt x="3113921" y="5281863"/>
                </a:cubicBezTo>
                <a:cubicBezTo>
                  <a:pt x="3069805" y="5277853"/>
                  <a:pt x="3025426" y="5276097"/>
                  <a:pt x="2981574" y="5269832"/>
                </a:cubicBezTo>
                <a:cubicBezTo>
                  <a:pt x="2939037" y="5263755"/>
                  <a:pt x="2927327" y="5239708"/>
                  <a:pt x="2885321" y="5221706"/>
                </a:cubicBezTo>
                <a:cubicBezTo>
                  <a:pt x="2850350" y="5206719"/>
                  <a:pt x="2813132" y="5197643"/>
                  <a:pt x="2777037" y="5185611"/>
                </a:cubicBezTo>
                <a:cubicBezTo>
                  <a:pt x="2744953" y="5161548"/>
                  <a:pt x="2713833" y="5136142"/>
                  <a:pt x="2680784" y="5113421"/>
                </a:cubicBezTo>
                <a:cubicBezTo>
                  <a:pt x="2649606" y="5091986"/>
                  <a:pt x="2612257" y="5079008"/>
                  <a:pt x="2584532" y="5053263"/>
                </a:cubicBezTo>
                <a:cubicBezTo>
                  <a:pt x="2550321" y="5021496"/>
                  <a:pt x="2465353" y="4883091"/>
                  <a:pt x="2440153" y="4848727"/>
                </a:cubicBezTo>
                <a:cubicBezTo>
                  <a:pt x="2421630" y="4823468"/>
                  <a:pt x="2398419" y="4801869"/>
                  <a:pt x="2379995" y="4776537"/>
                </a:cubicBezTo>
                <a:cubicBezTo>
                  <a:pt x="2366240" y="4757624"/>
                  <a:pt x="2361999" y="4731187"/>
                  <a:pt x="2343900" y="4716379"/>
                </a:cubicBezTo>
                <a:cubicBezTo>
                  <a:pt x="2303821" y="4683587"/>
                  <a:pt x="2115847" y="4618349"/>
                  <a:pt x="2091237" y="4608095"/>
                </a:cubicBezTo>
                <a:cubicBezTo>
                  <a:pt x="2046505" y="4589457"/>
                  <a:pt x="2002606" y="4568845"/>
                  <a:pt x="1958889" y="4547937"/>
                </a:cubicBezTo>
                <a:cubicBezTo>
                  <a:pt x="1910348" y="4524722"/>
                  <a:pt x="1864468" y="4495731"/>
                  <a:pt x="1814510" y="4475748"/>
                </a:cubicBezTo>
                <a:cubicBezTo>
                  <a:pt x="1743819" y="4447471"/>
                  <a:pt x="1760768" y="4457955"/>
                  <a:pt x="1694195" y="4415590"/>
                </a:cubicBezTo>
                <a:cubicBezTo>
                  <a:pt x="1669796" y="4400063"/>
                  <a:pt x="1646404" y="4382990"/>
                  <a:pt x="1622005" y="4367463"/>
                </a:cubicBezTo>
                <a:cubicBezTo>
                  <a:pt x="1602276" y="4354908"/>
                  <a:pt x="1580555" y="4345400"/>
                  <a:pt x="1561847" y="4331369"/>
                </a:cubicBezTo>
                <a:cubicBezTo>
                  <a:pt x="1483012" y="4272243"/>
                  <a:pt x="1562825" y="4320315"/>
                  <a:pt x="1501689" y="4259179"/>
                </a:cubicBezTo>
                <a:cubicBezTo>
                  <a:pt x="1487510" y="4245000"/>
                  <a:pt x="1467742" y="4237264"/>
                  <a:pt x="1453563" y="4223085"/>
                </a:cubicBezTo>
                <a:cubicBezTo>
                  <a:pt x="1439383" y="4208905"/>
                  <a:pt x="1434153" y="4186081"/>
                  <a:pt x="1417468" y="4174958"/>
                </a:cubicBezTo>
                <a:cubicBezTo>
                  <a:pt x="1377906" y="4148583"/>
                  <a:pt x="1289753" y="4143954"/>
                  <a:pt x="1249026" y="4138863"/>
                </a:cubicBezTo>
                <a:cubicBezTo>
                  <a:pt x="1228973" y="4130842"/>
                  <a:pt x="1209555" y="4121006"/>
                  <a:pt x="1188868" y="4114800"/>
                </a:cubicBezTo>
                <a:cubicBezTo>
                  <a:pt x="1169281" y="4108924"/>
                  <a:pt x="1149102" y="4104298"/>
                  <a:pt x="1128710" y="4102769"/>
                </a:cubicBezTo>
                <a:cubicBezTo>
                  <a:pt x="988506" y="4092254"/>
                  <a:pt x="847973" y="4086727"/>
                  <a:pt x="707605" y="4078706"/>
                </a:cubicBezTo>
                <a:cubicBezTo>
                  <a:pt x="687552" y="4070685"/>
                  <a:pt x="667183" y="4063414"/>
                  <a:pt x="647447" y="4054642"/>
                </a:cubicBezTo>
                <a:cubicBezTo>
                  <a:pt x="558253" y="4015000"/>
                  <a:pt x="637354" y="4043256"/>
                  <a:pt x="563226" y="4018548"/>
                </a:cubicBezTo>
                <a:cubicBezTo>
                  <a:pt x="503482" y="3928931"/>
                  <a:pt x="580267" y="4038998"/>
                  <a:pt x="503068" y="3946358"/>
                </a:cubicBezTo>
                <a:cubicBezTo>
                  <a:pt x="493811" y="3935249"/>
                  <a:pt x="487026" y="3922295"/>
                  <a:pt x="479005" y="3910263"/>
                </a:cubicBezTo>
                <a:cubicBezTo>
                  <a:pt x="453966" y="3810103"/>
                  <a:pt x="484455" y="3909131"/>
                  <a:pt x="442910" y="3826042"/>
                </a:cubicBezTo>
                <a:cubicBezTo>
                  <a:pt x="419504" y="3779231"/>
                  <a:pt x="441968" y="3795770"/>
                  <a:pt x="418847" y="3741821"/>
                </a:cubicBezTo>
                <a:cubicBezTo>
                  <a:pt x="413151" y="3728530"/>
                  <a:pt x="402805" y="3717758"/>
                  <a:pt x="394784" y="3705727"/>
                </a:cubicBezTo>
                <a:cubicBezTo>
                  <a:pt x="390774" y="3693695"/>
                  <a:pt x="389278" y="3680507"/>
                  <a:pt x="382753" y="3669632"/>
                </a:cubicBezTo>
                <a:cubicBezTo>
                  <a:pt x="369346" y="3647288"/>
                  <a:pt x="341509" y="3636637"/>
                  <a:pt x="322595" y="3621506"/>
                </a:cubicBezTo>
                <a:cubicBezTo>
                  <a:pt x="275408" y="3583756"/>
                  <a:pt x="325120" y="3606304"/>
                  <a:pt x="262437" y="3585411"/>
                </a:cubicBezTo>
                <a:lnTo>
                  <a:pt x="250405" y="3585411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bg2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3714744" y="171448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3393273" y="364331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3929058" y="421481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5464975" y="385762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714612" y="3429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Isosceles Triangle 56"/>
          <p:cNvSpPr/>
          <p:nvPr/>
        </p:nvSpPr>
        <p:spPr>
          <a:xfrm>
            <a:off x="2928926" y="207167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Isosceles Triangle 57"/>
          <p:cNvSpPr/>
          <p:nvPr/>
        </p:nvSpPr>
        <p:spPr>
          <a:xfrm>
            <a:off x="3821901" y="207167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Isosceles Triangle 58"/>
          <p:cNvSpPr/>
          <p:nvPr/>
        </p:nvSpPr>
        <p:spPr>
          <a:xfrm>
            <a:off x="4179091" y="2214554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Isosceles Triangle 59"/>
          <p:cNvSpPr/>
          <p:nvPr/>
        </p:nvSpPr>
        <p:spPr>
          <a:xfrm>
            <a:off x="3545673" y="242886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Isosceles Triangle 60"/>
          <p:cNvSpPr/>
          <p:nvPr/>
        </p:nvSpPr>
        <p:spPr>
          <a:xfrm>
            <a:off x="4816229" y="2250273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Isosceles Triangle 61"/>
          <p:cNvSpPr/>
          <p:nvPr/>
        </p:nvSpPr>
        <p:spPr>
          <a:xfrm>
            <a:off x="4566196" y="2571744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Isosceles Triangle 62"/>
          <p:cNvSpPr/>
          <p:nvPr/>
        </p:nvSpPr>
        <p:spPr>
          <a:xfrm>
            <a:off x="5464975" y="2714620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Isosceles Triangle 63"/>
          <p:cNvSpPr/>
          <p:nvPr/>
        </p:nvSpPr>
        <p:spPr>
          <a:xfrm>
            <a:off x="6161495" y="2500306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Isosceles Triangle 64"/>
          <p:cNvSpPr/>
          <p:nvPr/>
        </p:nvSpPr>
        <p:spPr>
          <a:xfrm>
            <a:off x="5107785" y="2571744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Isosceles Triangle 65"/>
          <p:cNvSpPr/>
          <p:nvPr/>
        </p:nvSpPr>
        <p:spPr>
          <a:xfrm>
            <a:off x="5786446" y="242886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Isosceles Triangle 66"/>
          <p:cNvSpPr/>
          <p:nvPr/>
        </p:nvSpPr>
        <p:spPr>
          <a:xfrm>
            <a:off x="3321835" y="2143116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Sun 67"/>
          <p:cNvSpPr/>
          <p:nvPr/>
        </p:nvSpPr>
        <p:spPr>
          <a:xfrm>
            <a:off x="4071934" y="857232"/>
            <a:ext cx="1005936" cy="928694"/>
          </a:xfrm>
          <a:prstGeom prst="sun">
            <a:avLst/>
          </a:prstGeom>
          <a:solidFill>
            <a:srgbClr val="FFFF00"/>
          </a:solidFill>
          <a:ln>
            <a:solidFill>
              <a:srgbClr val="FFC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40"/>
          <p:cNvGrpSpPr/>
          <p:nvPr/>
        </p:nvGrpSpPr>
        <p:grpSpPr>
          <a:xfrm>
            <a:off x="1223483" y="3143248"/>
            <a:ext cx="1276815" cy="928694"/>
            <a:chOff x="1223483" y="3143248"/>
            <a:chExt cx="1276815" cy="928694"/>
          </a:xfrm>
          <a:solidFill>
            <a:schemeClr val="bg2"/>
          </a:solidFill>
        </p:grpSpPr>
        <p:sp>
          <p:nvSpPr>
            <p:cNvPr id="70" name="Cloud 69"/>
            <p:cNvSpPr/>
            <p:nvPr/>
          </p:nvSpPr>
          <p:spPr>
            <a:xfrm>
              <a:off x="1223483" y="3143248"/>
              <a:ext cx="1276815" cy="500066"/>
            </a:xfrm>
            <a:prstGeom prst="cloud">
              <a:avLst/>
            </a:prstGeom>
            <a:grpFill/>
            <a:ln>
              <a:solidFill>
                <a:schemeClr val="tx1">
                  <a:lumMod val="75000"/>
                  <a:alpha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5400000">
              <a:off x="114218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294582" y="3856834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49937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1715274" y="3856834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85656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2001026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2143902" y="3713958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1"/>
          <p:cNvGrpSpPr/>
          <p:nvPr/>
        </p:nvGrpSpPr>
        <p:grpSpPr>
          <a:xfrm>
            <a:off x="4295317" y="4081466"/>
            <a:ext cx="1276815" cy="928694"/>
            <a:chOff x="1223483" y="3143248"/>
            <a:chExt cx="1276815" cy="928694"/>
          </a:xfrm>
          <a:solidFill>
            <a:schemeClr val="bg2"/>
          </a:solidFill>
        </p:grpSpPr>
        <p:sp>
          <p:nvSpPr>
            <p:cNvPr id="79" name="Cloud 78"/>
            <p:cNvSpPr/>
            <p:nvPr/>
          </p:nvSpPr>
          <p:spPr>
            <a:xfrm>
              <a:off x="1223483" y="3143248"/>
              <a:ext cx="1276815" cy="500066"/>
            </a:xfrm>
            <a:prstGeom prst="cloud">
              <a:avLst/>
            </a:prstGeom>
            <a:grpFill/>
            <a:ln>
              <a:solidFill>
                <a:schemeClr val="tx1">
                  <a:lumMod val="75000"/>
                  <a:alpha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>
              <a:off x="114218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1294582" y="3856834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149937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1715274" y="3856834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185656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2001026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2143902" y="3713958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Oval 86"/>
          <p:cNvSpPr/>
          <p:nvPr/>
        </p:nvSpPr>
        <p:spPr>
          <a:xfrm>
            <a:off x="4536281" y="200024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2928926" y="157161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Oval 88"/>
          <p:cNvSpPr/>
          <p:nvPr/>
        </p:nvSpPr>
        <p:spPr>
          <a:xfrm>
            <a:off x="5357818" y="180497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Oval 89"/>
          <p:cNvSpPr/>
          <p:nvPr/>
        </p:nvSpPr>
        <p:spPr>
          <a:xfrm>
            <a:off x="5679289" y="2250273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6411528" y="221455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3545673" y="328612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3964777" y="3679033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545673" y="400050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4500562" y="350043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5030543" y="357187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5929322" y="4179099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223483" y="1071546"/>
            <a:ext cx="6206037" cy="3786214"/>
          </a:xfrm>
          <a:custGeom>
            <a:avLst/>
            <a:gdLst>
              <a:gd name="connsiteX0" fmla="*/ 250405 w 6206037"/>
              <a:gd name="connsiteY0" fmla="*/ 3585411 h 5498432"/>
              <a:gd name="connsiteX1" fmla="*/ 190247 w 6206037"/>
              <a:gd name="connsiteY1" fmla="*/ 3525253 h 5498432"/>
              <a:gd name="connsiteX2" fmla="*/ 33837 w 6206037"/>
              <a:gd name="connsiteY2" fmla="*/ 3212432 h 5498432"/>
              <a:gd name="connsiteX3" fmla="*/ 9774 w 6206037"/>
              <a:gd name="connsiteY3" fmla="*/ 3176337 h 5498432"/>
              <a:gd name="connsiteX4" fmla="*/ 33837 w 6206037"/>
              <a:gd name="connsiteY4" fmla="*/ 2755232 h 5498432"/>
              <a:gd name="connsiteX5" fmla="*/ 57900 w 6206037"/>
              <a:gd name="connsiteY5" fmla="*/ 2683042 h 5498432"/>
              <a:gd name="connsiteX6" fmla="*/ 274468 w 6206037"/>
              <a:gd name="connsiteY6" fmla="*/ 2466474 h 5498432"/>
              <a:gd name="connsiteX7" fmla="*/ 334626 w 6206037"/>
              <a:gd name="connsiteY7" fmla="*/ 2442411 h 5498432"/>
              <a:gd name="connsiteX8" fmla="*/ 370721 w 6206037"/>
              <a:gd name="connsiteY8" fmla="*/ 2430379 h 5498432"/>
              <a:gd name="connsiteX9" fmla="*/ 418847 w 6206037"/>
              <a:gd name="connsiteY9" fmla="*/ 2406316 h 5498432"/>
              <a:gd name="connsiteX10" fmla="*/ 503068 w 6206037"/>
              <a:gd name="connsiteY10" fmla="*/ 2382253 h 5498432"/>
              <a:gd name="connsiteX11" fmla="*/ 767763 w 6206037"/>
              <a:gd name="connsiteY11" fmla="*/ 2370221 h 5498432"/>
              <a:gd name="connsiteX12" fmla="*/ 815889 w 6206037"/>
              <a:gd name="connsiteY12" fmla="*/ 2334127 h 5498432"/>
              <a:gd name="connsiteX13" fmla="*/ 839953 w 6206037"/>
              <a:gd name="connsiteY13" fmla="*/ 2310063 h 5498432"/>
              <a:gd name="connsiteX14" fmla="*/ 876047 w 6206037"/>
              <a:gd name="connsiteY14" fmla="*/ 2286000 h 5498432"/>
              <a:gd name="connsiteX15" fmla="*/ 960268 w 6206037"/>
              <a:gd name="connsiteY15" fmla="*/ 2177716 h 5498432"/>
              <a:gd name="connsiteX16" fmla="*/ 1020426 w 6206037"/>
              <a:gd name="connsiteY16" fmla="*/ 2105527 h 5498432"/>
              <a:gd name="connsiteX17" fmla="*/ 1080584 w 6206037"/>
              <a:gd name="connsiteY17" fmla="*/ 1973179 h 5498432"/>
              <a:gd name="connsiteX18" fmla="*/ 1116679 w 6206037"/>
              <a:gd name="connsiteY18" fmla="*/ 1900990 h 5498432"/>
              <a:gd name="connsiteX19" fmla="*/ 1128710 w 6206037"/>
              <a:gd name="connsiteY19" fmla="*/ 1840832 h 5498432"/>
              <a:gd name="connsiteX20" fmla="*/ 1140742 w 6206037"/>
              <a:gd name="connsiteY20" fmla="*/ 1792706 h 5498432"/>
              <a:gd name="connsiteX21" fmla="*/ 1152774 w 6206037"/>
              <a:gd name="connsiteY21" fmla="*/ 1636295 h 5498432"/>
              <a:gd name="connsiteX22" fmla="*/ 1176837 w 6206037"/>
              <a:gd name="connsiteY22" fmla="*/ 1094874 h 5498432"/>
              <a:gd name="connsiteX23" fmla="*/ 1200900 w 6206037"/>
              <a:gd name="connsiteY23" fmla="*/ 842211 h 5498432"/>
              <a:gd name="connsiteX24" fmla="*/ 1212932 w 6206037"/>
              <a:gd name="connsiteY24" fmla="*/ 661737 h 5498432"/>
              <a:gd name="connsiteX25" fmla="*/ 1273089 w 6206037"/>
              <a:gd name="connsiteY25" fmla="*/ 445169 h 5498432"/>
              <a:gd name="connsiteX26" fmla="*/ 1333247 w 6206037"/>
              <a:gd name="connsiteY26" fmla="*/ 324853 h 5498432"/>
              <a:gd name="connsiteX27" fmla="*/ 1381374 w 6206037"/>
              <a:gd name="connsiteY27" fmla="*/ 312821 h 5498432"/>
              <a:gd name="connsiteX28" fmla="*/ 1453563 w 6206037"/>
              <a:gd name="connsiteY28" fmla="*/ 276727 h 5498432"/>
              <a:gd name="connsiteX29" fmla="*/ 1525753 w 6206037"/>
              <a:gd name="connsiteY29" fmla="*/ 252663 h 5498432"/>
              <a:gd name="connsiteX30" fmla="*/ 1609974 w 6206037"/>
              <a:gd name="connsiteY30" fmla="*/ 192506 h 5498432"/>
              <a:gd name="connsiteX31" fmla="*/ 1646068 w 6206037"/>
              <a:gd name="connsiteY31" fmla="*/ 180474 h 5498432"/>
              <a:gd name="connsiteX32" fmla="*/ 1742321 w 6206037"/>
              <a:gd name="connsiteY32" fmla="*/ 192506 h 5498432"/>
              <a:gd name="connsiteX33" fmla="*/ 1778416 w 6206037"/>
              <a:gd name="connsiteY33" fmla="*/ 216569 h 5498432"/>
              <a:gd name="connsiteX34" fmla="*/ 1838574 w 6206037"/>
              <a:gd name="connsiteY34" fmla="*/ 228600 h 5498432"/>
              <a:gd name="connsiteX35" fmla="*/ 1910763 w 6206037"/>
              <a:gd name="connsiteY35" fmla="*/ 252663 h 5498432"/>
              <a:gd name="connsiteX36" fmla="*/ 1982953 w 6206037"/>
              <a:gd name="connsiteY36" fmla="*/ 312821 h 5498432"/>
              <a:gd name="connsiteX37" fmla="*/ 2007016 w 6206037"/>
              <a:gd name="connsiteY37" fmla="*/ 336885 h 5498432"/>
              <a:gd name="connsiteX38" fmla="*/ 2079205 w 6206037"/>
              <a:gd name="connsiteY38" fmla="*/ 360948 h 5498432"/>
              <a:gd name="connsiteX39" fmla="*/ 2500310 w 6206037"/>
              <a:gd name="connsiteY39" fmla="*/ 348916 h 5498432"/>
              <a:gd name="connsiteX40" fmla="*/ 2560468 w 6206037"/>
              <a:gd name="connsiteY40" fmla="*/ 336885 h 5498432"/>
              <a:gd name="connsiteX41" fmla="*/ 2716879 w 6206037"/>
              <a:gd name="connsiteY41" fmla="*/ 288758 h 5498432"/>
              <a:gd name="connsiteX42" fmla="*/ 2752974 w 6206037"/>
              <a:gd name="connsiteY42" fmla="*/ 264695 h 5498432"/>
              <a:gd name="connsiteX43" fmla="*/ 2957510 w 6206037"/>
              <a:gd name="connsiteY43" fmla="*/ 216569 h 5498432"/>
              <a:gd name="connsiteX44" fmla="*/ 3089858 w 6206037"/>
              <a:gd name="connsiteY44" fmla="*/ 96253 h 5498432"/>
              <a:gd name="connsiteX45" fmla="*/ 3125953 w 6206037"/>
              <a:gd name="connsiteY45" fmla="*/ 48127 h 5498432"/>
              <a:gd name="connsiteX46" fmla="*/ 3162047 w 6206037"/>
              <a:gd name="connsiteY46" fmla="*/ 36095 h 5498432"/>
              <a:gd name="connsiteX47" fmla="*/ 3330489 w 6206037"/>
              <a:gd name="connsiteY47" fmla="*/ 12032 h 5498432"/>
              <a:gd name="connsiteX48" fmla="*/ 3402679 w 6206037"/>
              <a:gd name="connsiteY48" fmla="*/ 0 h 5498432"/>
              <a:gd name="connsiteX49" fmla="*/ 3799721 w 6206037"/>
              <a:gd name="connsiteY49" fmla="*/ 48127 h 5498432"/>
              <a:gd name="connsiteX50" fmla="*/ 3883942 w 6206037"/>
              <a:gd name="connsiteY50" fmla="*/ 96253 h 5498432"/>
              <a:gd name="connsiteX51" fmla="*/ 3932068 w 6206037"/>
              <a:gd name="connsiteY51" fmla="*/ 120316 h 5498432"/>
              <a:gd name="connsiteX52" fmla="*/ 3980195 w 6206037"/>
              <a:gd name="connsiteY52" fmla="*/ 168442 h 5498432"/>
              <a:gd name="connsiteX53" fmla="*/ 4124574 w 6206037"/>
              <a:gd name="connsiteY53" fmla="*/ 348916 h 5498432"/>
              <a:gd name="connsiteX54" fmla="*/ 4220826 w 6206037"/>
              <a:gd name="connsiteY54" fmla="*/ 553453 h 5498432"/>
              <a:gd name="connsiteX55" fmla="*/ 4256921 w 6206037"/>
              <a:gd name="connsiteY55" fmla="*/ 625642 h 5498432"/>
              <a:gd name="connsiteX56" fmla="*/ 4293016 w 6206037"/>
              <a:gd name="connsiteY56" fmla="*/ 721895 h 5498432"/>
              <a:gd name="connsiteX57" fmla="*/ 4329110 w 6206037"/>
              <a:gd name="connsiteY57" fmla="*/ 794085 h 5498432"/>
              <a:gd name="connsiteX58" fmla="*/ 4377237 w 6206037"/>
              <a:gd name="connsiteY58" fmla="*/ 938463 h 5498432"/>
              <a:gd name="connsiteX59" fmla="*/ 4473489 w 6206037"/>
              <a:gd name="connsiteY59" fmla="*/ 1106906 h 5498432"/>
              <a:gd name="connsiteX60" fmla="*/ 4605837 w 6206037"/>
              <a:gd name="connsiteY60" fmla="*/ 1263316 h 5498432"/>
              <a:gd name="connsiteX61" fmla="*/ 4678026 w 6206037"/>
              <a:gd name="connsiteY61" fmla="*/ 1299411 h 5498432"/>
              <a:gd name="connsiteX62" fmla="*/ 4930689 w 6206037"/>
              <a:gd name="connsiteY62" fmla="*/ 1371600 h 5498432"/>
              <a:gd name="connsiteX63" fmla="*/ 5123195 w 6206037"/>
              <a:gd name="connsiteY63" fmla="*/ 1407695 h 5498432"/>
              <a:gd name="connsiteX64" fmla="*/ 5219447 w 6206037"/>
              <a:gd name="connsiteY64" fmla="*/ 1419727 h 5498432"/>
              <a:gd name="connsiteX65" fmla="*/ 5676647 w 6206037"/>
              <a:gd name="connsiteY65" fmla="*/ 1443790 h 5498432"/>
              <a:gd name="connsiteX66" fmla="*/ 5772900 w 6206037"/>
              <a:gd name="connsiteY66" fmla="*/ 1479885 h 5498432"/>
              <a:gd name="connsiteX67" fmla="*/ 5869153 w 6206037"/>
              <a:gd name="connsiteY67" fmla="*/ 1588169 h 5498432"/>
              <a:gd name="connsiteX68" fmla="*/ 5953374 w 6206037"/>
              <a:gd name="connsiteY68" fmla="*/ 1684421 h 5498432"/>
              <a:gd name="connsiteX69" fmla="*/ 6037595 w 6206037"/>
              <a:gd name="connsiteY69" fmla="*/ 1852863 h 5498432"/>
              <a:gd name="connsiteX70" fmla="*/ 6073689 w 6206037"/>
              <a:gd name="connsiteY70" fmla="*/ 1925053 h 5498432"/>
              <a:gd name="connsiteX71" fmla="*/ 6085721 w 6206037"/>
              <a:gd name="connsiteY71" fmla="*/ 1985211 h 5498432"/>
              <a:gd name="connsiteX72" fmla="*/ 6145879 w 6206037"/>
              <a:gd name="connsiteY72" fmla="*/ 2153653 h 5498432"/>
              <a:gd name="connsiteX73" fmla="*/ 6169942 w 6206037"/>
              <a:gd name="connsiteY73" fmla="*/ 2273969 h 5498432"/>
              <a:gd name="connsiteX74" fmla="*/ 6181974 w 6206037"/>
              <a:gd name="connsiteY74" fmla="*/ 2322095 h 5498432"/>
              <a:gd name="connsiteX75" fmla="*/ 6206037 w 6206037"/>
              <a:gd name="connsiteY75" fmla="*/ 2442411 h 5498432"/>
              <a:gd name="connsiteX76" fmla="*/ 6194005 w 6206037"/>
              <a:gd name="connsiteY76" fmla="*/ 2755232 h 5498432"/>
              <a:gd name="connsiteX77" fmla="*/ 6169942 w 6206037"/>
              <a:gd name="connsiteY77" fmla="*/ 2827421 h 5498432"/>
              <a:gd name="connsiteX78" fmla="*/ 6133847 w 6206037"/>
              <a:gd name="connsiteY78" fmla="*/ 3019927 h 5498432"/>
              <a:gd name="connsiteX79" fmla="*/ 6097753 w 6206037"/>
              <a:gd name="connsiteY79" fmla="*/ 3236495 h 5498432"/>
              <a:gd name="connsiteX80" fmla="*/ 6049626 w 6206037"/>
              <a:gd name="connsiteY80" fmla="*/ 3320716 h 5498432"/>
              <a:gd name="connsiteX81" fmla="*/ 6013532 w 6206037"/>
              <a:gd name="connsiteY81" fmla="*/ 3392906 h 5498432"/>
              <a:gd name="connsiteX82" fmla="*/ 5989468 w 6206037"/>
              <a:gd name="connsiteY82" fmla="*/ 3477127 h 5498432"/>
              <a:gd name="connsiteX83" fmla="*/ 5893216 w 6206037"/>
              <a:gd name="connsiteY83" fmla="*/ 3609474 h 5498432"/>
              <a:gd name="connsiteX84" fmla="*/ 5857121 w 6206037"/>
              <a:gd name="connsiteY84" fmla="*/ 3633537 h 5498432"/>
              <a:gd name="connsiteX85" fmla="*/ 5808995 w 6206037"/>
              <a:gd name="connsiteY85" fmla="*/ 3645569 h 5498432"/>
              <a:gd name="connsiteX86" fmla="*/ 5532268 w 6206037"/>
              <a:gd name="connsiteY86" fmla="*/ 3681663 h 5498432"/>
              <a:gd name="connsiteX87" fmla="*/ 5460079 w 6206037"/>
              <a:gd name="connsiteY87" fmla="*/ 3814011 h 5498432"/>
              <a:gd name="connsiteX88" fmla="*/ 5436016 w 6206037"/>
              <a:gd name="connsiteY88" fmla="*/ 3850106 h 5498432"/>
              <a:gd name="connsiteX89" fmla="*/ 5351795 w 6206037"/>
              <a:gd name="connsiteY89" fmla="*/ 3994485 h 5498432"/>
              <a:gd name="connsiteX90" fmla="*/ 5315700 w 6206037"/>
              <a:gd name="connsiteY90" fmla="*/ 4054642 h 5498432"/>
              <a:gd name="connsiteX91" fmla="*/ 5291637 w 6206037"/>
              <a:gd name="connsiteY91" fmla="*/ 4090737 h 5498432"/>
              <a:gd name="connsiteX92" fmla="*/ 5267574 w 6206037"/>
              <a:gd name="connsiteY92" fmla="*/ 4150895 h 5498432"/>
              <a:gd name="connsiteX93" fmla="*/ 5255542 w 6206037"/>
              <a:gd name="connsiteY93" fmla="*/ 4247148 h 5498432"/>
              <a:gd name="connsiteX94" fmla="*/ 5243510 w 6206037"/>
              <a:gd name="connsiteY94" fmla="*/ 4319337 h 5498432"/>
              <a:gd name="connsiteX95" fmla="*/ 5267574 w 6206037"/>
              <a:gd name="connsiteY95" fmla="*/ 4535906 h 5498432"/>
              <a:gd name="connsiteX96" fmla="*/ 5411953 w 6206037"/>
              <a:gd name="connsiteY96" fmla="*/ 4716379 h 5498432"/>
              <a:gd name="connsiteX97" fmla="*/ 5484142 w 6206037"/>
              <a:gd name="connsiteY97" fmla="*/ 4776537 h 5498432"/>
              <a:gd name="connsiteX98" fmla="*/ 5520237 w 6206037"/>
              <a:gd name="connsiteY98" fmla="*/ 4800600 h 5498432"/>
              <a:gd name="connsiteX99" fmla="*/ 5628521 w 6206037"/>
              <a:gd name="connsiteY99" fmla="*/ 4884821 h 5498432"/>
              <a:gd name="connsiteX100" fmla="*/ 5724774 w 6206037"/>
              <a:gd name="connsiteY100" fmla="*/ 4932948 h 5498432"/>
              <a:gd name="connsiteX101" fmla="*/ 5772900 w 6206037"/>
              <a:gd name="connsiteY101" fmla="*/ 5017169 h 5498432"/>
              <a:gd name="connsiteX102" fmla="*/ 5736805 w 6206037"/>
              <a:gd name="connsiteY102" fmla="*/ 5149516 h 5498432"/>
              <a:gd name="connsiteX103" fmla="*/ 5628521 w 6206037"/>
              <a:gd name="connsiteY103" fmla="*/ 5269832 h 5498432"/>
              <a:gd name="connsiteX104" fmla="*/ 5544300 w 6206037"/>
              <a:gd name="connsiteY104" fmla="*/ 5378116 h 5498432"/>
              <a:gd name="connsiteX105" fmla="*/ 5436016 w 6206037"/>
              <a:gd name="connsiteY105" fmla="*/ 5462337 h 5498432"/>
              <a:gd name="connsiteX106" fmla="*/ 5315700 w 6206037"/>
              <a:gd name="connsiteY106" fmla="*/ 5498432 h 5498432"/>
              <a:gd name="connsiteX107" fmla="*/ 5195384 w 6206037"/>
              <a:gd name="connsiteY107" fmla="*/ 5486400 h 5498432"/>
              <a:gd name="connsiteX108" fmla="*/ 5123195 w 6206037"/>
              <a:gd name="connsiteY108" fmla="*/ 5402179 h 5498432"/>
              <a:gd name="connsiteX109" fmla="*/ 5075068 w 6206037"/>
              <a:gd name="connsiteY109" fmla="*/ 5354053 h 5498432"/>
              <a:gd name="connsiteX110" fmla="*/ 5051005 w 6206037"/>
              <a:gd name="connsiteY110" fmla="*/ 5317958 h 5498432"/>
              <a:gd name="connsiteX111" fmla="*/ 5002879 w 6206037"/>
              <a:gd name="connsiteY111" fmla="*/ 5281863 h 5498432"/>
              <a:gd name="connsiteX112" fmla="*/ 4978816 w 6206037"/>
              <a:gd name="connsiteY112" fmla="*/ 5245769 h 5498432"/>
              <a:gd name="connsiteX113" fmla="*/ 4942721 w 6206037"/>
              <a:gd name="connsiteY113" fmla="*/ 5221706 h 5498432"/>
              <a:gd name="connsiteX114" fmla="*/ 4798342 w 6206037"/>
              <a:gd name="connsiteY114" fmla="*/ 5185611 h 5498432"/>
              <a:gd name="connsiteX115" fmla="*/ 4605837 w 6206037"/>
              <a:gd name="connsiteY115" fmla="*/ 5161548 h 5498432"/>
              <a:gd name="connsiteX116" fmla="*/ 4473489 w 6206037"/>
              <a:gd name="connsiteY116" fmla="*/ 5125453 h 5498432"/>
              <a:gd name="connsiteX117" fmla="*/ 4377237 w 6206037"/>
              <a:gd name="connsiteY117" fmla="*/ 5113421 h 5498432"/>
              <a:gd name="connsiteX118" fmla="*/ 4220826 w 6206037"/>
              <a:gd name="connsiteY118" fmla="*/ 5089358 h 5498432"/>
              <a:gd name="connsiteX119" fmla="*/ 3920037 w 6206037"/>
              <a:gd name="connsiteY119" fmla="*/ 5017169 h 5498432"/>
              <a:gd name="connsiteX120" fmla="*/ 3799721 w 6206037"/>
              <a:gd name="connsiteY120" fmla="*/ 5005137 h 5498432"/>
              <a:gd name="connsiteX121" fmla="*/ 3595184 w 6206037"/>
              <a:gd name="connsiteY121" fmla="*/ 5077327 h 5498432"/>
              <a:gd name="connsiteX122" fmla="*/ 3486900 w 6206037"/>
              <a:gd name="connsiteY122" fmla="*/ 5137485 h 5498432"/>
              <a:gd name="connsiteX123" fmla="*/ 3450805 w 6206037"/>
              <a:gd name="connsiteY123" fmla="*/ 5161548 h 5498432"/>
              <a:gd name="connsiteX124" fmla="*/ 3402679 w 6206037"/>
              <a:gd name="connsiteY124" fmla="*/ 5197642 h 5498432"/>
              <a:gd name="connsiteX125" fmla="*/ 3342521 w 6206037"/>
              <a:gd name="connsiteY125" fmla="*/ 5221706 h 5498432"/>
              <a:gd name="connsiteX126" fmla="*/ 3113921 w 6206037"/>
              <a:gd name="connsiteY126" fmla="*/ 5281863 h 5498432"/>
              <a:gd name="connsiteX127" fmla="*/ 2981574 w 6206037"/>
              <a:gd name="connsiteY127" fmla="*/ 5269832 h 5498432"/>
              <a:gd name="connsiteX128" fmla="*/ 2885321 w 6206037"/>
              <a:gd name="connsiteY128" fmla="*/ 5221706 h 5498432"/>
              <a:gd name="connsiteX129" fmla="*/ 2777037 w 6206037"/>
              <a:gd name="connsiteY129" fmla="*/ 5185611 h 5498432"/>
              <a:gd name="connsiteX130" fmla="*/ 2680784 w 6206037"/>
              <a:gd name="connsiteY130" fmla="*/ 5113421 h 5498432"/>
              <a:gd name="connsiteX131" fmla="*/ 2584532 w 6206037"/>
              <a:gd name="connsiteY131" fmla="*/ 5053263 h 5498432"/>
              <a:gd name="connsiteX132" fmla="*/ 2440153 w 6206037"/>
              <a:gd name="connsiteY132" fmla="*/ 4848727 h 5498432"/>
              <a:gd name="connsiteX133" fmla="*/ 2379995 w 6206037"/>
              <a:gd name="connsiteY133" fmla="*/ 4776537 h 5498432"/>
              <a:gd name="connsiteX134" fmla="*/ 2343900 w 6206037"/>
              <a:gd name="connsiteY134" fmla="*/ 4716379 h 5498432"/>
              <a:gd name="connsiteX135" fmla="*/ 2091237 w 6206037"/>
              <a:gd name="connsiteY135" fmla="*/ 4608095 h 5498432"/>
              <a:gd name="connsiteX136" fmla="*/ 1958889 w 6206037"/>
              <a:gd name="connsiteY136" fmla="*/ 4547937 h 5498432"/>
              <a:gd name="connsiteX137" fmla="*/ 1814510 w 6206037"/>
              <a:gd name="connsiteY137" fmla="*/ 4475748 h 5498432"/>
              <a:gd name="connsiteX138" fmla="*/ 1694195 w 6206037"/>
              <a:gd name="connsiteY138" fmla="*/ 4415590 h 5498432"/>
              <a:gd name="connsiteX139" fmla="*/ 1622005 w 6206037"/>
              <a:gd name="connsiteY139" fmla="*/ 4367463 h 5498432"/>
              <a:gd name="connsiteX140" fmla="*/ 1561847 w 6206037"/>
              <a:gd name="connsiteY140" fmla="*/ 4331369 h 5498432"/>
              <a:gd name="connsiteX141" fmla="*/ 1501689 w 6206037"/>
              <a:gd name="connsiteY141" fmla="*/ 4259179 h 5498432"/>
              <a:gd name="connsiteX142" fmla="*/ 1453563 w 6206037"/>
              <a:gd name="connsiteY142" fmla="*/ 4223085 h 5498432"/>
              <a:gd name="connsiteX143" fmla="*/ 1417468 w 6206037"/>
              <a:gd name="connsiteY143" fmla="*/ 4174958 h 5498432"/>
              <a:gd name="connsiteX144" fmla="*/ 1249026 w 6206037"/>
              <a:gd name="connsiteY144" fmla="*/ 4138863 h 5498432"/>
              <a:gd name="connsiteX145" fmla="*/ 1188868 w 6206037"/>
              <a:gd name="connsiteY145" fmla="*/ 4114800 h 5498432"/>
              <a:gd name="connsiteX146" fmla="*/ 1128710 w 6206037"/>
              <a:gd name="connsiteY146" fmla="*/ 4102769 h 5498432"/>
              <a:gd name="connsiteX147" fmla="*/ 707605 w 6206037"/>
              <a:gd name="connsiteY147" fmla="*/ 4078706 h 5498432"/>
              <a:gd name="connsiteX148" fmla="*/ 647447 w 6206037"/>
              <a:gd name="connsiteY148" fmla="*/ 4054642 h 5498432"/>
              <a:gd name="connsiteX149" fmla="*/ 563226 w 6206037"/>
              <a:gd name="connsiteY149" fmla="*/ 4018548 h 5498432"/>
              <a:gd name="connsiteX150" fmla="*/ 503068 w 6206037"/>
              <a:gd name="connsiteY150" fmla="*/ 3946358 h 5498432"/>
              <a:gd name="connsiteX151" fmla="*/ 479005 w 6206037"/>
              <a:gd name="connsiteY151" fmla="*/ 3910263 h 5498432"/>
              <a:gd name="connsiteX152" fmla="*/ 442910 w 6206037"/>
              <a:gd name="connsiteY152" fmla="*/ 3826042 h 5498432"/>
              <a:gd name="connsiteX153" fmla="*/ 418847 w 6206037"/>
              <a:gd name="connsiteY153" fmla="*/ 3741821 h 5498432"/>
              <a:gd name="connsiteX154" fmla="*/ 394784 w 6206037"/>
              <a:gd name="connsiteY154" fmla="*/ 3705727 h 5498432"/>
              <a:gd name="connsiteX155" fmla="*/ 382753 w 6206037"/>
              <a:gd name="connsiteY155" fmla="*/ 3669632 h 5498432"/>
              <a:gd name="connsiteX156" fmla="*/ 322595 w 6206037"/>
              <a:gd name="connsiteY156" fmla="*/ 3621506 h 5498432"/>
              <a:gd name="connsiteX157" fmla="*/ 262437 w 6206037"/>
              <a:gd name="connsiteY157" fmla="*/ 3585411 h 5498432"/>
              <a:gd name="connsiteX158" fmla="*/ 250405 w 6206037"/>
              <a:gd name="connsiteY158" fmla="*/ 3585411 h 549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6206037" h="5498432">
                <a:moveTo>
                  <a:pt x="250405" y="3585411"/>
                </a:moveTo>
                <a:cubicBezTo>
                  <a:pt x="230352" y="3565358"/>
                  <a:pt x="204487" y="3549777"/>
                  <a:pt x="190247" y="3525253"/>
                </a:cubicBezTo>
                <a:cubicBezTo>
                  <a:pt x="131707" y="3424435"/>
                  <a:pt x="87397" y="3315982"/>
                  <a:pt x="33837" y="3212432"/>
                </a:cubicBezTo>
                <a:cubicBezTo>
                  <a:pt x="27194" y="3199588"/>
                  <a:pt x="17795" y="3188369"/>
                  <a:pt x="9774" y="3176337"/>
                </a:cubicBezTo>
                <a:cubicBezTo>
                  <a:pt x="11865" y="3113615"/>
                  <a:pt x="0" y="2879302"/>
                  <a:pt x="33837" y="2755232"/>
                </a:cubicBezTo>
                <a:cubicBezTo>
                  <a:pt x="40511" y="2730761"/>
                  <a:pt x="44457" y="2704551"/>
                  <a:pt x="57900" y="2683042"/>
                </a:cubicBezTo>
                <a:cubicBezTo>
                  <a:pt x="95330" y="2623155"/>
                  <a:pt x="204956" y="2494279"/>
                  <a:pt x="274468" y="2466474"/>
                </a:cubicBezTo>
                <a:cubicBezTo>
                  <a:pt x="294521" y="2458453"/>
                  <a:pt x="314404" y="2449994"/>
                  <a:pt x="334626" y="2442411"/>
                </a:cubicBezTo>
                <a:cubicBezTo>
                  <a:pt x="346501" y="2437958"/>
                  <a:pt x="359064" y="2435375"/>
                  <a:pt x="370721" y="2430379"/>
                </a:cubicBezTo>
                <a:cubicBezTo>
                  <a:pt x="387206" y="2423314"/>
                  <a:pt x="402362" y="2413381"/>
                  <a:pt x="418847" y="2406316"/>
                </a:cubicBezTo>
                <a:cubicBezTo>
                  <a:pt x="433789" y="2399912"/>
                  <a:pt x="490671" y="2383207"/>
                  <a:pt x="503068" y="2382253"/>
                </a:cubicBezTo>
                <a:cubicBezTo>
                  <a:pt x="591131" y="2375479"/>
                  <a:pt x="679531" y="2374232"/>
                  <a:pt x="767763" y="2370221"/>
                </a:cubicBezTo>
                <a:cubicBezTo>
                  <a:pt x="783805" y="2358190"/>
                  <a:pt x="800484" y="2346964"/>
                  <a:pt x="815889" y="2334127"/>
                </a:cubicBezTo>
                <a:cubicBezTo>
                  <a:pt x="824604" y="2326865"/>
                  <a:pt x="831095" y="2317150"/>
                  <a:pt x="839953" y="2310063"/>
                </a:cubicBezTo>
                <a:cubicBezTo>
                  <a:pt x="851244" y="2301030"/>
                  <a:pt x="866320" y="2296699"/>
                  <a:pt x="876047" y="2286000"/>
                </a:cubicBezTo>
                <a:cubicBezTo>
                  <a:pt x="906806" y="2252165"/>
                  <a:pt x="930994" y="2212844"/>
                  <a:pt x="960268" y="2177716"/>
                </a:cubicBezTo>
                <a:cubicBezTo>
                  <a:pt x="980321" y="2153653"/>
                  <a:pt x="1003051" y="2131589"/>
                  <a:pt x="1020426" y="2105527"/>
                </a:cubicBezTo>
                <a:cubicBezTo>
                  <a:pt x="1051681" y="2058645"/>
                  <a:pt x="1058169" y="2022492"/>
                  <a:pt x="1080584" y="1973179"/>
                </a:cubicBezTo>
                <a:cubicBezTo>
                  <a:pt x="1091717" y="1948687"/>
                  <a:pt x="1104647" y="1925053"/>
                  <a:pt x="1116679" y="1900990"/>
                </a:cubicBezTo>
                <a:cubicBezTo>
                  <a:pt x="1120689" y="1880937"/>
                  <a:pt x="1124274" y="1860795"/>
                  <a:pt x="1128710" y="1840832"/>
                </a:cubicBezTo>
                <a:cubicBezTo>
                  <a:pt x="1132297" y="1824690"/>
                  <a:pt x="1138810" y="1809128"/>
                  <a:pt x="1140742" y="1792706"/>
                </a:cubicBezTo>
                <a:cubicBezTo>
                  <a:pt x="1146852" y="1740773"/>
                  <a:pt x="1150073" y="1688516"/>
                  <a:pt x="1152774" y="1636295"/>
                </a:cubicBezTo>
                <a:cubicBezTo>
                  <a:pt x="1162106" y="1455884"/>
                  <a:pt x="1165909" y="1275195"/>
                  <a:pt x="1176837" y="1094874"/>
                </a:cubicBezTo>
                <a:cubicBezTo>
                  <a:pt x="1181955" y="1010427"/>
                  <a:pt x="1193874" y="926521"/>
                  <a:pt x="1200900" y="842211"/>
                </a:cubicBezTo>
                <a:cubicBezTo>
                  <a:pt x="1205907" y="782128"/>
                  <a:pt x="1206021" y="721631"/>
                  <a:pt x="1212932" y="661737"/>
                </a:cubicBezTo>
                <a:cubicBezTo>
                  <a:pt x="1230515" y="509352"/>
                  <a:pt x="1227468" y="563783"/>
                  <a:pt x="1273089" y="445169"/>
                </a:cubicBezTo>
                <a:cubicBezTo>
                  <a:pt x="1288634" y="404752"/>
                  <a:pt x="1293682" y="353114"/>
                  <a:pt x="1333247" y="324853"/>
                </a:cubicBezTo>
                <a:cubicBezTo>
                  <a:pt x="1346703" y="315242"/>
                  <a:pt x="1366021" y="318962"/>
                  <a:pt x="1381374" y="312821"/>
                </a:cubicBezTo>
                <a:cubicBezTo>
                  <a:pt x="1406353" y="302829"/>
                  <a:pt x="1428729" y="287074"/>
                  <a:pt x="1453563" y="276727"/>
                </a:cubicBezTo>
                <a:cubicBezTo>
                  <a:pt x="1476977" y="266971"/>
                  <a:pt x="1525753" y="252663"/>
                  <a:pt x="1525753" y="252663"/>
                </a:cubicBezTo>
                <a:cubicBezTo>
                  <a:pt x="1536654" y="244487"/>
                  <a:pt x="1592380" y="201303"/>
                  <a:pt x="1609974" y="192506"/>
                </a:cubicBezTo>
                <a:cubicBezTo>
                  <a:pt x="1621317" y="186834"/>
                  <a:pt x="1634037" y="184485"/>
                  <a:pt x="1646068" y="180474"/>
                </a:cubicBezTo>
                <a:cubicBezTo>
                  <a:pt x="1678152" y="184485"/>
                  <a:pt x="1711126" y="183998"/>
                  <a:pt x="1742321" y="192506"/>
                </a:cubicBezTo>
                <a:cubicBezTo>
                  <a:pt x="1756272" y="196311"/>
                  <a:pt x="1764876" y="211492"/>
                  <a:pt x="1778416" y="216569"/>
                </a:cubicBezTo>
                <a:cubicBezTo>
                  <a:pt x="1797564" y="223749"/>
                  <a:pt x="1818845" y="223219"/>
                  <a:pt x="1838574" y="228600"/>
                </a:cubicBezTo>
                <a:cubicBezTo>
                  <a:pt x="1863045" y="235274"/>
                  <a:pt x="1910763" y="252663"/>
                  <a:pt x="1910763" y="252663"/>
                </a:cubicBezTo>
                <a:cubicBezTo>
                  <a:pt x="1965184" y="307086"/>
                  <a:pt x="1897151" y="241319"/>
                  <a:pt x="1982953" y="312821"/>
                </a:cubicBezTo>
                <a:cubicBezTo>
                  <a:pt x="1991667" y="320083"/>
                  <a:pt x="1996870" y="331812"/>
                  <a:pt x="2007016" y="336885"/>
                </a:cubicBezTo>
                <a:cubicBezTo>
                  <a:pt x="2029703" y="348229"/>
                  <a:pt x="2055142" y="352927"/>
                  <a:pt x="2079205" y="360948"/>
                </a:cubicBezTo>
                <a:cubicBezTo>
                  <a:pt x="2219573" y="356937"/>
                  <a:pt x="2360060" y="355928"/>
                  <a:pt x="2500310" y="348916"/>
                </a:cubicBezTo>
                <a:cubicBezTo>
                  <a:pt x="2520734" y="347895"/>
                  <a:pt x="2540805" y="342503"/>
                  <a:pt x="2560468" y="336885"/>
                </a:cubicBezTo>
                <a:cubicBezTo>
                  <a:pt x="2849812" y="254216"/>
                  <a:pt x="2559970" y="327987"/>
                  <a:pt x="2716879" y="288758"/>
                </a:cubicBezTo>
                <a:cubicBezTo>
                  <a:pt x="2728911" y="280737"/>
                  <a:pt x="2739256" y="269268"/>
                  <a:pt x="2752974" y="264695"/>
                </a:cubicBezTo>
                <a:cubicBezTo>
                  <a:pt x="2814563" y="244165"/>
                  <a:pt x="2891015" y="229868"/>
                  <a:pt x="2957510" y="216569"/>
                </a:cubicBezTo>
                <a:cubicBezTo>
                  <a:pt x="3009000" y="177952"/>
                  <a:pt x="3047685" y="152484"/>
                  <a:pt x="3089858" y="96253"/>
                </a:cubicBezTo>
                <a:cubicBezTo>
                  <a:pt x="3101890" y="80211"/>
                  <a:pt x="3110548" y="60964"/>
                  <a:pt x="3125953" y="48127"/>
                </a:cubicBezTo>
                <a:cubicBezTo>
                  <a:pt x="3135696" y="40008"/>
                  <a:pt x="3149558" y="38299"/>
                  <a:pt x="3162047" y="36095"/>
                </a:cubicBezTo>
                <a:cubicBezTo>
                  <a:pt x="3217901" y="26238"/>
                  <a:pt x="3274543" y="21357"/>
                  <a:pt x="3330489" y="12032"/>
                </a:cubicBezTo>
                <a:lnTo>
                  <a:pt x="3402679" y="0"/>
                </a:lnTo>
                <a:cubicBezTo>
                  <a:pt x="3491201" y="8431"/>
                  <a:pt x="3694562" y="21837"/>
                  <a:pt x="3799721" y="48127"/>
                </a:cubicBezTo>
                <a:cubicBezTo>
                  <a:pt x="3832038" y="56206"/>
                  <a:pt x="3856097" y="80341"/>
                  <a:pt x="3883942" y="96253"/>
                </a:cubicBezTo>
                <a:cubicBezTo>
                  <a:pt x="3899514" y="105151"/>
                  <a:pt x="3917720" y="109555"/>
                  <a:pt x="3932068" y="120316"/>
                </a:cubicBezTo>
                <a:cubicBezTo>
                  <a:pt x="3950218" y="133928"/>
                  <a:pt x="3964807" y="151771"/>
                  <a:pt x="3980195" y="168442"/>
                </a:cubicBezTo>
                <a:cubicBezTo>
                  <a:pt x="4038686" y="231808"/>
                  <a:pt x="4083777" y="276389"/>
                  <a:pt x="4124574" y="348916"/>
                </a:cubicBezTo>
                <a:cubicBezTo>
                  <a:pt x="4190038" y="465295"/>
                  <a:pt x="4172760" y="449309"/>
                  <a:pt x="4220826" y="553453"/>
                </a:cubicBezTo>
                <a:cubicBezTo>
                  <a:pt x="4232100" y="577880"/>
                  <a:pt x="4246323" y="600914"/>
                  <a:pt x="4256921" y="625642"/>
                </a:cubicBezTo>
                <a:cubicBezTo>
                  <a:pt x="4270419" y="657137"/>
                  <a:pt x="4279518" y="690399"/>
                  <a:pt x="4293016" y="721895"/>
                </a:cubicBezTo>
                <a:cubicBezTo>
                  <a:pt x="4303614" y="746623"/>
                  <a:pt x="4319359" y="769011"/>
                  <a:pt x="4329110" y="794085"/>
                </a:cubicBezTo>
                <a:cubicBezTo>
                  <a:pt x="4347497" y="841365"/>
                  <a:pt x="4354550" y="893089"/>
                  <a:pt x="4377237" y="938463"/>
                </a:cubicBezTo>
                <a:cubicBezTo>
                  <a:pt x="4540259" y="1264506"/>
                  <a:pt x="4368501" y="938924"/>
                  <a:pt x="4473489" y="1106906"/>
                </a:cubicBezTo>
                <a:cubicBezTo>
                  <a:pt x="4518111" y="1178301"/>
                  <a:pt x="4491334" y="1206064"/>
                  <a:pt x="4605837" y="1263316"/>
                </a:cubicBezTo>
                <a:cubicBezTo>
                  <a:pt x="4629900" y="1275348"/>
                  <a:pt x="4653047" y="1289419"/>
                  <a:pt x="4678026" y="1299411"/>
                </a:cubicBezTo>
                <a:cubicBezTo>
                  <a:pt x="4759186" y="1331875"/>
                  <a:pt x="4846126" y="1351466"/>
                  <a:pt x="4930689" y="1371600"/>
                </a:cubicBezTo>
                <a:cubicBezTo>
                  <a:pt x="5031733" y="1395658"/>
                  <a:pt x="5029156" y="1395156"/>
                  <a:pt x="5123195" y="1407695"/>
                </a:cubicBezTo>
                <a:cubicBezTo>
                  <a:pt x="5155245" y="1411969"/>
                  <a:pt x="5187182" y="1417623"/>
                  <a:pt x="5219447" y="1419727"/>
                </a:cubicBezTo>
                <a:cubicBezTo>
                  <a:pt x="5371734" y="1429659"/>
                  <a:pt x="5676647" y="1443790"/>
                  <a:pt x="5676647" y="1443790"/>
                </a:cubicBezTo>
                <a:cubicBezTo>
                  <a:pt x="5708731" y="1455822"/>
                  <a:pt x="5742251" y="1464561"/>
                  <a:pt x="5772900" y="1479885"/>
                </a:cubicBezTo>
                <a:cubicBezTo>
                  <a:pt x="5833190" y="1510030"/>
                  <a:pt x="5825728" y="1532901"/>
                  <a:pt x="5869153" y="1588169"/>
                </a:cubicBezTo>
                <a:cubicBezTo>
                  <a:pt x="5895492" y="1621691"/>
                  <a:pt x="5928163" y="1650042"/>
                  <a:pt x="5953374" y="1684421"/>
                </a:cubicBezTo>
                <a:cubicBezTo>
                  <a:pt x="5996934" y="1743821"/>
                  <a:pt x="6007391" y="1787420"/>
                  <a:pt x="6037595" y="1852863"/>
                </a:cubicBezTo>
                <a:cubicBezTo>
                  <a:pt x="6048869" y="1877290"/>
                  <a:pt x="6061658" y="1900990"/>
                  <a:pt x="6073689" y="1925053"/>
                </a:cubicBezTo>
                <a:cubicBezTo>
                  <a:pt x="6077700" y="1945106"/>
                  <a:pt x="6079845" y="1965624"/>
                  <a:pt x="6085721" y="1985211"/>
                </a:cubicBezTo>
                <a:cubicBezTo>
                  <a:pt x="6113770" y="2078707"/>
                  <a:pt x="6120825" y="2028382"/>
                  <a:pt x="6145879" y="2153653"/>
                </a:cubicBezTo>
                <a:cubicBezTo>
                  <a:pt x="6153900" y="2193758"/>
                  <a:pt x="6160022" y="2234291"/>
                  <a:pt x="6169942" y="2273969"/>
                </a:cubicBezTo>
                <a:cubicBezTo>
                  <a:pt x="6173953" y="2290011"/>
                  <a:pt x="6178509" y="2305926"/>
                  <a:pt x="6181974" y="2322095"/>
                </a:cubicBezTo>
                <a:cubicBezTo>
                  <a:pt x="6190544" y="2362087"/>
                  <a:pt x="6206037" y="2442411"/>
                  <a:pt x="6206037" y="2442411"/>
                </a:cubicBezTo>
                <a:cubicBezTo>
                  <a:pt x="6202026" y="2546685"/>
                  <a:pt x="6203745" y="2651337"/>
                  <a:pt x="6194005" y="2755232"/>
                </a:cubicBezTo>
                <a:cubicBezTo>
                  <a:pt x="6191637" y="2780486"/>
                  <a:pt x="6177231" y="2803126"/>
                  <a:pt x="6169942" y="2827421"/>
                </a:cubicBezTo>
                <a:cubicBezTo>
                  <a:pt x="6153376" y="2882642"/>
                  <a:pt x="6139092" y="2977964"/>
                  <a:pt x="6133847" y="3019927"/>
                </a:cubicBezTo>
                <a:cubicBezTo>
                  <a:pt x="6126823" y="3076125"/>
                  <a:pt x="6115408" y="3186474"/>
                  <a:pt x="6097753" y="3236495"/>
                </a:cubicBezTo>
                <a:cubicBezTo>
                  <a:pt x="6086992" y="3266986"/>
                  <a:pt x="6064955" y="3292247"/>
                  <a:pt x="6049626" y="3320716"/>
                </a:cubicBezTo>
                <a:cubicBezTo>
                  <a:pt x="6036871" y="3344404"/>
                  <a:pt x="6023190" y="3367796"/>
                  <a:pt x="6013532" y="3392906"/>
                </a:cubicBezTo>
                <a:cubicBezTo>
                  <a:pt x="6003051" y="3420157"/>
                  <a:pt x="6001703" y="3450617"/>
                  <a:pt x="5989468" y="3477127"/>
                </a:cubicBezTo>
                <a:cubicBezTo>
                  <a:pt x="5978712" y="3500432"/>
                  <a:pt x="5913577" y="3589113"/>
                  <a:pt x="5893216" y="3609474"/>
                </a:cubicBezTo>
                <a:cubicBezTo>
                  <a:pt x="5882991" y="3619699"/>
                  <a:pt x="5870412" y="3627841"/>
                  <a:pt x="5857121" y="3633537"/>
                </a:cubicBezTo>
                <a:cubicBezTo>
                  <a:pt x="5841922" y="3640051"/>
                  <a:pt x="5825352" y="3643146"/>
                  <a:pt x="5808995" y="3645569"/>
                </a:cubicBezTo>
                <a:cubicBezTo>
                  <a:pt x="5716976" y="3659201"/>
                  <a:pt x="5624510" y="3669632"/>
                  <a:pt x="5532268" y="3681663"/>
                </a:cubicBezTo>
                <a:cubicBezTo>
                  <a:pt x="5425557" y="3841731"/>
                  <a:pt x="5529686" y="3674795"/>
                  <a:pt x="5460079" y="3814011"/>
                </a:cubicBezTo>
                <a:cubicBezTo>
                  <a:pt x="5453612" y="3826945"/>
                  <a:pt x="5443456" y="3837706"/>
                  <a:pt x="5436016" y="3850106"/>
                </a:cubicBezTo>
                <a:cubicBezTo>
                  <a:pt x="5407350" y="3897882"/>
                  <a:pt x="5380044" y="3946462"/>
                  <a:pt x="5351795" y="3994485"/>
                </a:cubicBezTo>
                <a:cubicBezTo>
                  <a:pt x="5339938" y="4014641"/>
                  <a:pt x="5328094" y="4034812"/>
                  <a:pt x="5315700" y="4054642"/>
                </a:cubicBezTo>
                <a:cubicBezTo>
                  <a:pt x="5308036" y="4066904"/>
                  <a:pt x="5297007" y="4077311"/>
                  <a:pt x="5291637" y="4090737"/>
                </a:cubicBezTo>
                <a:lnTo>
                  <a:pt x="5267574" y="4150895"/>
                </a:lnTo>
                <a:cubicBezTo>
                  <a:pt x="5263563" y="4182979"/>
                  <a:pt x="5260115" y="4215139"/>
                  <a:pt x="5255542" y="4247148"/>
                </a:cubicBezTo>
                <a:cubicBezTo>
                  <a:pt x="5252092" y="4271298"/>
                  <a:pt x="5242494" y="4294963"/>
                  <a:pt x="5243510" y="4319337"/>
                </a:cubicBezTo>
                <a:cubicBezTo>
                  <a:pt x="5246534" y="4391908"/>
                  <a:pt x="5252760" y="4464799"/>
                  <a:pt x="5267574" y="4535906"/>
                </a:cubicBezTo>
                <a:cubicBezTo>
                  <a:pt x="5281171" y="4601170"/>
                  <a:pt x="5370644" y="4688840"/>
                  <a:pt x="5411953" y="4716379"/>
                </a:cubicBezTo>
                <a:cubicBezTo>
                  <a:pt x="5501572" y="4776126"/>
                  <a:pt x="5391497" y="4699334"/>
                  <a:pt x="5484142" y="4776537"/>
                </a:cubicBezTo>
                <a:cubicBezTo>
                  <a:pt x="5495251" y="4785794"/>
                  <a:pt x="5509128" y="4791343"/>
                  <a:pt x="5520237" y="4800600"/>
                </a:cubicBezTo>
                <a:cubicBezTo>
                  <a:pt x="5594293" y="4862313"/>
                  <a:pt x="5512411" y="4818472"/>
                  <a:pt x="5628521" y="4884821"/>
                </a:cubicBezTo>
                <a:cubicBezTo>
                  <a:pt x="5659666" y="4902618"/>
                  <a:pt x="5724774" y="4932948"/>
                  <a:pt x="5724774" y="4932948"/>
                </a:cubicBezTo>
                <a:cubicBezTo>
                  <a:pt x="5733618" y="4944740"/>
                  <a:pt x="5776574" y="4991448"/>
                  <a:pt x="5772900" y="5017169"/>
                </a:cubicBezTo>
                <a:cubicBezTo>
                  <a:pt x="5766433" y="5062436"/>
                  <a:pt x="5753788" y="5107060"/>
                  <a:pt x="5736805" y="5149516"/>
                </a:cubicBezTo>
                <a:cubicBezTo>
                  <a:pt x="5723455" y="5182892"/>
                  <a:pt x="5641639" y="5254696"/>
                  <a:pt x="5628521" y="5269832"/>
                </a:cubicBezTo>
                <a:cubicBezTo>
                  <a:pt x="5598573" y="5304387"/>
                  <a:pt x="5576634" y="5345782"/>
                  <a:pt x="5544300" y="5378116"/>
                </a:cubicBezTo>
                <a:cubicBezTo>
                  <a:pt x="5511966" y="5410450"/>
                  <a:pt x="5475227" y="5438811"/>
                  <a:pt x="5436016" y="5462337"/>
                </a:cubicBezTo>
                <a:cubicBezTo>
                  <a:pt x="5415096" y="5474889"/>
                  <a:pt x="5344783" y="5491161"/>
                  <a:pt x="5315700" y="5498432"/>
                </a:cubicBezTo>
                <a:cubicBezTo>
                  <a:pt x="5275595" y="5494421"/>
                  <a:pt x="5234657" y="5495463"/>
                  <a:pt x="5195384" y="5486400"/>
                </a:cubicBezTo>
                <a:cubicBezTo>
                  <a:pt x="5153063" y="5476634"/>
                  <a:pt x="5145330" y="5430638"/>
                  <a:pt x="5123195" y="5402179"/>
                </a:cubicBezTo>
                <a:cubicBezTo>
                  <a:pt x="5109266" y="5384271"/>
                  <a:pt x="5089833" y="5371278"/>
                  <a:pt x="5075068" y="5354053"/>
                </a:cubicBezTo>
                <a:cubicBezTo>
                  <a:pt x="5065657" y="5343074"/>
                  <a:pt x="5061230" y="5328183"/>
                  <a:pt x="5051005" y="5317958"/>
                </a:cubicBezTo>
                <a:cubicBezTo>
                  <a:pt x="5036826" y="5303779"/>
                  <a:pt x="5017058" y="5296042"/>
                  <a:pt x="5002879" y="5281863"/>
                </a:cubicBezTo>
                <a:cubicBezTo>
                  <a:pt x="4992654" y="5271638"/>
                  <a:pt x="4989041" y="5255994"/>
                  <a:pt x="4978816" y="5245769"/>
                </a:cubicBezTo>
                <a:cubicBezTo>
                  <a:pt x="4968591" y="5235544"/>
                  <a:pt x="4955276" y="5228880"/>
                  <a:pt x="4942721" y="5221706"/>
                </a:cubicBezTo>
                <a:cubicBezTo>
                  <a:pt x="4877030" y="5184168"/>
                  <a:pt x="4891921" y="5198088"/>
                  <a:pt x="4798342" y="5185611"/>
                </a:cubicBezTo>
                <a:cubicBezTo>
                  <a:pt x="4626642" y="5162718"/>
                  <a:pt x="4808293" y="5184042"/>
                  <a:pt x="4605837" y="5161548"/>
                </a:cubicBezTo>
                <a:cubicBezTo>
                  <a:pt x="4561721" y="5149516"/>
                  <a:pt x="4518235" y="5134873"/>
                  <a:pt x="4473489" y="5125453"/>
                </a:cubicBezTo>
                <a:cubicBezTo>
                  <a:pt x="4441849" y="5118792"/>
                  <a:pt x="4409246" y="5117994"/>
                  <a:pt x="4377237" y="5113421"/>
                </a:cubicBezTo>
                <a:cubicBezTo>
                  <a:pt x="4325017" y="5105961"/>
                  <a:pt x="4272482" y="5100045"/>
                  <a:pt x="4220826" y="5089358"/>
                </a:cubicBezTo>
                <a:cubicBezTo>
                  <a:pt x="4197474" y="5084527"/>
                  <a:pt x="3978277" y="5026365"/>
                  <a:pt x="3920037" y="5017169"/>
                </a:cubicBezTo>
                <a:cubicBezTo>
                  <a:pt x="3880225" y="5010883"/>
                  <a:pt x="3839826" y="5009148"/>
                  <a:pt x="3799721" y="5005137"/>
                </a:cubicBezTo>
                <a:cubicBezTo>
                  <a:pt x="3727623" y="5025736"/>
                  <a:pt x="3663229" y="5041036"/>
                  <a:pt x="3595184" y="5077327"/>
                </a:cubicBezTo>
                <a:cubicBezTo>
                  <a:pt x="3453341" y="5152977"/>
                  <a:pt x="3604223" y="5108153"/>
                  <a:pt x="3486900" y="5137485"/>
                </a:cubicBezTo>
                <a:cubicBezTo>
                  <a:pt x="3474868" y="5145506"/>
                  <a:pt x="3462572" y="5153143"/>
                  <a:pt x="3450805" y="5161548"/>
                </a:cubicBezTo>
                <a:cubicBezTo>
                  <a:pt x="3434488" y="5173203"/>
                  <a:pt x="3420208" y="5187904"/>
                  <a:pt x="3402679" y="5197642"/>
                </a:cubicBezTo>
                <a:cubicBezTo>
                  <a:pt x="3383799" y="5208131"/>
                  <a:pt x="3363116" y="5215202"/>
                  <a:pt x="3342521" y="5221706"/>
                </a:cubicBezTo>
                <a:cubicBezTo>
                  <a:pt x="3203276" y="5265678"/>
                  <a:pt x="3214228" y="5261803"/>
                  <a:pt x="3113921" y="5281863"/>
                </a:cubicBezTo>
                <a:cubicBezTo>
                  <a:pt x="3069805" y="5277853"/>
                  <a:pt x="3025426" y="5276097"/>
                  <a:pt x="2981574" y="5269832"/>
                </a:cubicBezTo>
                <a:cubicBezTo>
                  <a:pt x="2939037" y="5263755"/>
                  <a:pt x="2927327" y="5239708"/>
                  <a:pt x="2885321" y="5221706"/>
                </a:cubicBezTo>
                <a:cubicBezTo>
                  <a:pt x="2850350" y="5206719"/>
                  <a:pt x="2813132" y="5197643"/>
                  <a:pt x="2777037" y="5185611"/>
                </a:cubicBezTo>
                <a:cubicBezTo>
                  <a:pt x="2744953" y="5161548"/>
                  <a:pt x="2713833" y="5136142"/>
                  <a:pt x="2680784" y="5113421"/>
                </a:cubicBezTo>
                <a:cubicBezTo>
                  <a:pt x="2649606" y="5091986"/>
                  <a:pt x="2612257" y="5079008"/>
                  <a:pt x="2584532" y="5053263"/>
                </a:cubicBezTo>
                <a:cubicBezTo>
                  <a:pt x="2550321" y="5021496"/>
                  <a:pt x="2465353" y="4883091"/>
                  <a:pt x="2440153" y="4848727"/>
                </a:cubicBezTo>
                <a:cubicBezTo>
                  <a:pt x="2421630" y="4823468"/>
                  <a:pt x="2398419" y="4801869"/>
                  <a:pt x="2379995" y="4776537"/>
                </a:cubicBezTo>
                <a:cubicBezTo>
                  <a:pt x="2366240" y="4757624"/>
                  <a:pt x="2361999" y="4731187"/>
                  <a:pt x="2343900" y="4716379"/>
                </a:cubicBezTo>
                <a:cubicBezTo>
                  <a:pt x="2303821" y="4683587"/>
                  <a:pt x="2115847" y="4618349"/>
                  <a:pt x="2091237" y="4608095"/>
                </a:cubicBezTo>
                <a:cubicBezTo>
                  <a:pt x="2046505" y="4589457"/>
                  <a:pt x="2002606" y="4568845"/>
                  <a:pt x="1958889" y="4547937"/>
                </a:cubicBezTo>
                <a:cubicBezTo>
                  <a:pt x="1910348" y="4524722"/>
                  <a:pt x="1864468" y="4495731"/>
                  <a:pt x="1814510" y="4475748"/>
                </a:cubicBezTo>
                <a:cubicBezTo>
                  <a:pt x="1743819" y="4447471"/>
                  <a:pt x="1760768" y="4457955"/>
                  <a:pt x="1694195" y="4415590"/>
                </a:cubicBezTo>
                <a:cubicBezTo>
                  <a:pt x="1669796" y="4400063"/>
                  <a:pt x="1646404" y="4382990"/>
                  <a:pt x="1622005" y="4367463"/>
                </a:cubicBezTo>
                <a:cubicBezTo>
                  <a:pt x="1602276" y="4354908"/>
                  <a:pt x="1580555" y="4345400"/>
                  <a:pt x="1561847" y="4331369"/>
                </a:cubicBezTo>
                <a:cubicBezTo>
                  <a:pt x="1483012" y="4272243"/>
                  <a:pt x="1562825" y="4320315"/>
                  <a:pt x="1501689" y="4259179"/>
                </a:cubicBezTo>
                <a:cubicBezTo>
                  <a:pt x="1487510" y="4245000"/>
                  <a:pt x="1467742" y="4237264"/>
                  <a:pt x="1453563" y="4223085"/>
                </a:cubicBezTo>
                <a:cubicBezTo>
                  <a:pt x="1439383" y="4208905"/>
                  <a:pt x="1434153" y="4186081"/>
                  <a:pt x="1417468" y="4174958"/>
                </a:cubicBezTo>
                <a:cubicBezTo>
                  <a:pt x="1377906" y="4148583"/>
                  <a:pt x="1289753" y="4143954"/>
                  <a:pt x="1249026" y="4138863"/>
                </a:cubicBezTo>
                <a:cubicBezTo>
                  <a:pt x="1228973" y="4130842"/>
                  <a:pt x="1209555" y="4121006"/>
                  <a:pt x="1188868" y="4114800"/>
                </a:cubicBezTo>
                <a:cubicBezTo>
                  <a:pt x="1169281" y="4108924"/>
                  <a:pt x="1149102" y="4104298"/>
                  <a:pt x="1128710" y="4102769"/>
                </a:cubicBezTo>
                <a:cubicBezTo>
                  <a:pt x="988506" y="4092254"/>
                  <a:pt x="847973" y="4086727"/>
                  <a:pt x="707605" y="4078706"/>
                </a:cubicBezTo>
                <a:cubicBezTo>
                  <a:pt x="687552" y="4070685"/>
                  <a:pt x="667183" y="4063414"/>
                  <a:pt x="647447" y="4054642"/>
                </a:cubicBezTo>
                <a:cubicBezTo>
                  <a:pt x="558253" y="4015000"/>
                  <a:pt x="637354" y="4043256"/>
                  <a:pt x="563226" y="4018548"/>
                </a:cubicBezTo>
                <a:cubicBezTo>
                  <a:pt x="503482" y="3928931"/>
                  <a:pt x="580267" y="4038998"/>
                  <a:pt x="503068" y="3946358"/>
                </a:cubicBezTo>
                <a:cubicBezTo>
                  <a:pt x="493811" y="3935249"/>
                  <a:pt x="487026" y="3922295"/>
                  <a:pt x="479005" y="3910263"/>
                </a:cubicBezTo>
                <a:cubicBezTo>
                  <a:pt x="453966" y="3810103"/>
                  <a:pt x="484455" y="3909131"/>
                  <a:pt x="442910" y="3826042"/>
                </a:cubicBezTo>
                <a:cubicBezTo>
                  <a:pt x="419504" y="3779231"/>
                  <a:pt x="441968" y="3795770"/>
                  <a:pt x="418847" y="3741821"/>
                </a:cubicBezTo>
                <a:cubicBezTo>
                  <a:pt x="413151" y="3728530"/>
                  <a:pt x="402805" y="3717758"/>
                  <a:pt x="394784" y="3705727"/>
                </a:cubicBezTo>
                <a:cubicBezTo>
                  <a:pt x="390774" y="3693695"/>
                  <a:pt x="389278" y="3680507"/>
                  <a:pt x="382753" y="3669632"/>
                </a:cubicBezTo>
                <a:cubicBezTo>
                  <a:pt x="369346" y="3647288"/>
                  <a:pt x="341509" y="3636637"/>
                  <a:pt x="322595" y="3621506"/>
                </a:cubicBezTo>
                <a:cubicBezTo>
                  <a:pt x="275408" y="3583756"/>
                  <a:pt x="325120" y="3606304"/>
                  <a:pt x="262437" y="3585411"/>
                </a:cubicBezTo>
                <a:lnTo>
                  <a:pt x="250405" y="3585411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bg2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406" y="4714884"/>
            <a:ext cx="9072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3600" dirty="0" smtClean="0"/>
              <a:t>(3) Differences accumulate in the gene pool leading to development of new species.</a:t>
            </a:r>
            <a:endParaRPr lang="en-GB" sz="3200" dirty="0" smtClean="0"/>
          </a:p>
        </p:txBody>
      </p:sp>
      <p:sp>
        <p:nvSpPr>
          <p:cNvPr id="8" name="Oval 7"/>
          <p:cNvSpPr/>
          <p:nvPr/>
        </p:nvSpPr>
        <p:spPr>
          <a:xfrm>
            <a:off x="3714744" y="171448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393273" y="364331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071934" y="407194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464975" y="385762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714612" y="3429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/>
          <p:cNvSpPr/>
          <p:nvPr/>
        </p:nvSpPr>
        <p:spPr>
          <a:xfrm>
            <a:off x="2928926" y="207167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/>
          <p:cNvSpPr/>
          <p:nvPr/>
        </p:nvSpPr>
        <p:spPr>
          <a:xfrm>
            <a:off x="3821901" y="207167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>
            <a:off x="4179091" y="2214554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>
            <a:off x="3545673" y="242886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4816229" y="2250273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/>
          <p:cNvSpPr/>
          <p:nvPr/>
        </p:nvSpPr>
        <p:spPr>
          <a:xfrm>
            <a:off x="4566196" y="2571744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>
            <a:off x="5464975" y="2714620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>
            <a:off x="6161495" y="2500306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/>
          <p:cNvSpPr/>
          <p:nvPr/>
        </p:nvSpPr>
        <p:spPr>
          <a:xfrm>
            <a:off x="5107785" y="2571744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>
            <a:off x="5786446" y="242886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Isosceles Triangle 27"/>
          <p:cNvSpPr/>
          <p:nvPr/>
        </p:nvSpPr>
        <p:spPr>
          <a:xfrm>
            <a:off x="3321835" y="2143116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Sun 29"/>
          <p:cNvSpPr/>
          <p:nvPr/>
        </p:nvSpPr>
        <p:spPr>
          <a:xfrm>
            <a:off x="4071934" y="857232"/>
            <a:ext cx="1005936" cy="928694"/>
          </a:xfrm>
          <a:prstGeom prst="sun">
            <a:avLst/>
          </a:prstGeom>
          <a:solidFill>
            <a:srgbClr val="FFFF00"/>
          </a:solidFill>
          <a:ln>
            <a:solidFill>
              <a:srgbClr val="FFC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40"/>
          <p:cNvGrpSpPr/>
          <p:nvPr/>
        </p:nvGrpSpPr>
        <p:grpSpPr>
          <a:xfrm>
            <a:off x="1223483" y="3143248"/>
            <a:ext cx="1276815" cy="928694"/>
            <a:chOff x="1223483" y="3143248"/>
            <a:chExt cx="1276815" cy="928694"/>
          </a:xfrm>
          <a:solidFill>
            <a:schemeClr val="bg2"/>
          </a:solidFill>
        </p:grpSpPr>
        <p:sp>
          <p:nvSpPr>
            <p:cNvPr id="31" name="Cloud 30"/>
            <p:cNvSpPr/>
            <p:nvPr/>
          </p:nvSpPr>
          <p:spPr>
            <a:xfrm>
              <a:off x="1223483" y="3143248"/>
              <a:ext cx="1276815" cy="500066"/>
            </a:xfrm>
            <a:prstGeom prst="cloud">
              <a:avLst/>
            </a:prstGeom>
            <a:grpFill/>
            <a:ln>
              <a:solidFill>
                <a:schemeClr val="tx1">
                  <a:lumMod val="75000"/>
                  <a:alpha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114218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294582" y="3856834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49937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715274" y="3856834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85656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2001026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143902" y="3713958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1"/>
          <p:cNvGrpSpPr/>
          <p:nvPr/>
        </p:nvGrpSpPr>
        <p:grpSpPr>
          <a:xfrm>
            <a:off x="4295317" y="4081466"/>
            <a:ext cx="1276815" cy="928694"/>
            <a:chOff x="1223483" y="3143248"/>
            <a:chExt cx="1276815" cy="928694"/>
          </a:xfrm>
          <a:solidFill>
            <a:schemeClr val="bg2"/>
          </a:solidFill>
        </p:grpSpPr>
        <p:sp>
          <p:nvSpPr>
            <p:cNvPr id="43" name="Cloud 42"/>
            <p:cNvSpPr/>
            <p:nvPr/>
          </p:nvSpPr>
          <p:spPr>
            <a:xfrm>
              <a:off x="1223483" y="3143248"/>
              <a:ext cx="1276815" cy="500066"/>
            </a:xfrm>
            <a:prstGeom prst="cloud">
              <a:avLst/>
            </a:prstGeom>
            <a:grpFill/>
            <a:ln>
              <a:solidFill>
                <a:schemeClr val="tx1">
                  <a:lumMod val="75000"/>
                  <a:alpha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114218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294582" y="3856834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149937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715274" y="3856834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1856562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001026" y="3785396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2143902" y="3713958"/>
              <a:ext cx="428628" cy="1588"/>
            </a:xfrm>
            <a:prstGeom prst="line">
              <a:avLst/>
            </a:prstGeom>
            <a:grpFill/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Oval 40"/>
          <p:cNvSpPr/>
          <p:nvPr/>
        </p:nvSpPr>
        <p:spPr>
          <a:xfrm>
            <a:off x="4536281" y="200024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2928926" y="157161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/>
          <p:cNvSpPr/>
          <p:nvPr/>
        </p:nvSpPr>
        <p:spPr>
          <a:xfrm>
            <a:off x="5357818" y="180497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/>
          <p:cNvSpPr/>
          <p:nvPr/>
        </p:nvSpPr>
        <p:spPr>
          <a:xfrm>
            <a:off x="5679289" y="2250273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411528" y="221455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3545673" y="328612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3964777" y="3679033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3545673" y="400050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4500562" y="350043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030543" y="357187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5929322" y="4179099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85786" y="-214338"/>
            <a:ext cx="7643866" cy="928694"/>
          </a:xfrm>
        </p:spPr>
        <p:txBody>
          <a:bodyPr>
            <a:normAutofit/>
          </a:bodyPr>
          <a:lstStyle/>
          <a:p>
            <a:r>
              <a:rPr lang="en-US" dirty="0" smtClean="0"/>
              <a:t>Examination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8858280" cy="400052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20000"/>
              </a:lnSpc>
              <a:buNone/>
            </a:pPr>
            <a:r>
              <a:rPr lang="en-US" sz="1800" dirty="0" smtClean="0"/>
              <a:t>1)	What is </a:t>
            </a:r>
            <a:r>
              <a:rPr lang="en-US" sz="1800" dirty="0" err="1" smtClean="0"/>
              <a:t>stabilising</a:t>
            </a:r>
            <a:r>
              <a:rPr lang="en-US" sz="1800" dirty="0" smtClean="0"/>
              <a:t> selection ?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sz="1800" dirty="0" smtClean="0"/>
              <a:t>2)	What is directional selection?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sz="1800" dirty="0" smtClean="0"/>
              <a:t>3)	What is speciation?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sz="1800" dirty="0" smtClean="0"/>
              <a:t>4)	The following table shows the results of an investigation into hair length in golden hamsters in a climate where the temperature is decreasing. Hair length is controlled by a single gene with two alleles. H represents the allele for short hair, which is dominant over the allele for long hair, represented by h.</a:t>
            </a:r>
          </a:p>
          <a:p>
            <a:pPr marL="628650" lvl="1" indent="-342900" algn="just">
              <a:lnSpc>
                <a:spcPct val="120000"/>
              </a:lnSpc>
              <a:buNone/>
            </a:pPr>
            <a:r>
              <a:rPr lang="en-US" sz="1800" dirty="0" smtClean="0"/>
              <a:t>a)	Describe the relationship between the frequency of the recessive long hair allele and temperature.  Suggest an explanation for this relationship. (4 marks)</a:t>
            </a:r>
          </a:p>
          <a:p>
            <a:pPr marL="628650" lvl="1" indent="-342900" algn="just">
              <a:lnSpc>
                <a:spcPct val="120000"/>
              </a:lnSpc>
              <a:buNone/>
            </a:pPr>
            <a:r>
              <a:rPr lang="en-US" sz="1800" dirty="0" smtClean="0"/>
              <a:t>b)	What type of selection is responsible for this change in allele frequency? (1 mark)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00034" y="4500570"/>
          <a:ext cx="7472385" cy="2225674"/>
        </p:xfrm>
        <a:graphic>
          <a:graphicData uri="http://schemas.openxmlformats.org/drawingml/2006/table">
            <a:tbl>
              <a:tblPr/>
              <a:tblGrid>
                <a:gridCol w="3981748"/>
                <a:gridCol w="3490637"/>
              </a:tblGrid>
              <a:tr h="36872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Average temperature/ °C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Frequency of h allele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38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0.11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8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0.13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8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19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0.19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8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0.20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8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0.23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Selection that tends to eliminate the extremes of the phenotype range within a population. Arises when environmental conditions are stable.</a:t>
            </a:r>
          </a:p>
          <a:p>
            <a:pPr marL="514350" indent="-514350">
              <a:buAutoNum type="arabicPeriod"/>
            </a:pPr>
            <a:r>
              <a:rPr lang="en-GB" dirty="0" smtClean="0"/>
              <a:t> Selection that operates towards one extreme in a range of variation.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evolution of two or more species from existing species.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500198"/>
          </a:xfrm>
        </p:spPr>
        <p:txBody>
          <a:bodyPr/>
          <a:lstStyle/>
          <a:p>
            <a:r>
              <a:rPr lang="en-US" dirty="0" smtClean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48" y="1285860"/>
            <a:ext cx="9001156" cy="521497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20000"/>
              </a:lnSpc>
              <a:buNone/>
            </a:pPr>
            <a:r>
              <a:rPr lang="en-US" sz="2700" dirty="0" smtClean="0"/>
              <a:t>4a) As temperature decreases from 22°C to 16°C the frequency of h, the long hair allele, increases from 0.11 to 0.23 (1 mark)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2700" dirty="0" smtClean="0"/>
              <a:t>	This could be because the allele for long hair is more beneficial at colder temperatures (1 mark). 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2700" dirty="0" smtClean="0"/>
              <a:t>	Hamsters with the h allele will have a greater chance of surviving and passing on their genes, including the beneficial h allele (1 mark)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2700" dirty="0" smtClean="0"/>
              <a:t>	A greater proportion of the next generation will inherit the beneficial allele and the frequency of the h allele will increase (1 mark).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2700" dirty="0" smtClean="0"/>
              <a:t>4b)	 Directional selection (1 mark)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Hangman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Pick a genetic key word, once it has been guessed you must give the definition of the word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What is speciation?</a:t>
            </a:r>
          </a:p>
          <a:p>
            <a:endParaRPr lang="en-GB" sz="4000" dirty="0" smtClean="0"/>
          </a:p>
          <a:p>
            <a:r>
              <a:rPr lang="en-GB" sz="4000" dirty="0" smtClean="0"/>
              <a:t>The evolution of new species from existing species.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speciation</a:t>
            </a:r>
          </a:p>
          <a:p>
            <a:r>
              <a:rPr lang="en-GB" dirty="0" smtClean="0"/>
              <a:t>Describe geographical isolation</a:t>
            </a:r>
          </a:p>
          <a:p>
            <a:r>
              <a:rPr lang="en-GB" dirty="0" smtClean="0"/>
              <a:t> Explain how geographical isolation can lead to the formation of new species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Speciation - Species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definition of a species?</a:t>
            </a:r>
          </a:p>
          <a:p>
            <a:r>
              <a:rPr lang="en-GB" dirty="0" smtClean="0"/>
              <a:t>A group of individuals that share similar genes and can breed together to produce fertile offspring.</a:t>
            </a:r>
          </a:p>
          <a:p>
            <a:endParaRPr lang="en-GB" dirty="0" smtClean="0"/>
          </a:p>
          <a:p>
            <a:r>
              <a:rPr lang="en-GB" dirty="0" smtClean="0"/>
              <a:t>Each species will have a number of populations</a:t>
            </a:r>
          </a:p>
          <a:p>
            <a:r>
              <a:rPr lang="en-GB" dirty="0" smtClean="0"/>
              <a:t>Usually, individuals will breed with individuals in the same population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could 2 populations become different species?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/>
          <a:lstStyle/>
          <a:p>
            <a:r>
              <a:rPr lang="en-GB" dirty="0" smtClean="0"/>
              <a:t>Over time they become so different that they can no longer interbreed</a:t>
            </a:r>
          </a:p>
          <a:p>
            <a:r>
              <a:rPr lang="en-GB" dirty="0" smtClean="0"/>
              <a:t>Therefore they stop interbreeding</a:t>
            </a:r>
          </a:p>
          <a:p>
            <a:r>
              <a:rPr lang="en-GB" dirty="0" smtClean="0"/>
              <a:t>Allele frequencies will change in the different populations</a:t>
            </a:r>
          </a:p>
          <a:p>
            <a:r>
              <a:rPr lang="en-GB" dirty="0" smtClean="0"/>
              <a:t>Selection pressures will be different in different areas</a:t>
            </a:r>
          </a:p>
          <a:p>
            <a:r>
              <a:rPr lang="en-GB" dirty="0" smtClean="0"/>
              <a:t>Populations become separated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1928802"/>
            <a:ext cx="6929486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Write out these into the correct order of what would happen to cause speciation.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could 2 populations become different species?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Populations become separated</a:t>
            </a:r>
          </a:p>
          <a:p>
            <a:r>
              <a:rPr lang="en-GB" dirty="0" smtClean="0"/>
              <a:t>Therefore they stop interbreeding</a:t>
            </a:r>
          </a:p>
          <a:p>
            <a:r>
              <a:rPr lang="en-GB" dirty="0" smtClean="0"/>
              <a:t>Selection pressures will be different in different areas</a:t>
            </a:r>
          </a:p>
          <a:p>
            <a:r>
              <a:rPr lang="en-GB" dirty="0" smtClean="0"/>
              <a:t>Allele frequencies will change in the different populations</a:t>
            </a:r>
          </a:p>
          <a:p>
            <a:r>
              <a:rPr lang="en-GB" dirty="0" smtClean="0"/>
              <a:t>Over time they become so different that they can no longer interbreed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223483" y="1071546"/>
            <a:ext cx="6206037" cy="3786214"/>
          </a:xfrm>
          <a:custGeom>
            <a:avLst/>
            <a:gdLst>
              <a:gd name="connsiteX0" fmla="*/ 250405 w 6206037"/>
              <a:gd name="connsiteY0" fmla="*/ 3585411 h 5498432"/>
              <a:gd name="connsiteX1" fmla="*/ 190247 w 6206037"/>
              <a:gd name="connsiteY1" fmla="*/ 3525253 h 5498432"/>
              <a:gd name="connsiteX2" fmla="*/ 33837 w 6206037"/>
              <a:gd name="connsiteY2" fmla="*/ 3212432 h 5498432"/>
              <a:gd name="connsiteX3" fmla="*/ 9774 w 6206037"/>
              <a:gd name="connsiteY3" fmla="*/ 3176337 h 5498432"/>
              <a:gd name="connsiteX4" fmla="*/ 33837 w 6206037"/>
              <a:gd name="connsiteY4" fmla="*/ 2755232 h 5498432"/>
              <a:gd name="connsiteX5" fmla="*/ 57900 w 6206037"/>
              <a:gd name="connsiteY5" fmla="*/ 2683042 h 5498432"/>
              <a:gd name="connsiteX6" fmla="*/ 274468 w 6206037"/>
              <a:gd name="connsiteY6" fmla="*/ 2466474 h 5498432"/>
              <a:gd name="connsiteX7" fmla="*/ 334626 w 6206037"/>
              <a:gd name="connsiteY7" fmla="*/ 2442411 h 5498432"/>
              <a:gd name="connsiteX8" fmla="*/ 370721 w 6206037"/>
              <a:gd name="connsiteY8" fmla="*/ 2430379 h 5498432"/>
              <a:gd name="connsiteX9" fmla="*/ 418847 w 6206037"/>
              <a:gd name="connsiteY9" fmla="*/ 2406316 h 5498432"/>
              <a:gd name="connsiteX10" fmla="*/ 503068 w 6206037"/>
              <a:gd name="connsiteY10" fmla="*/ 2382253 h 5498432"/>
              <a:gd name="connsiteX11" fmla="*/ 767763 w 6206037"/>
              <a:gd name="connsiteY11" fmla="*/ 2370221 h 5498432"/>
              <a:gd name="connsiteX12" fmla="*/ 815889 w 6206037"/>
              <a:gd name="connsiteY12" fmla="*/ 2334127 h 5498432"/>
              <a:gd name="connsiteX13" fmla="*/ 839953 w 6206037"/>
              <a:gd name="connsiteY13" fmla="*/ 2310063 h 5498432"/>
              <a:gd name="connsiteX14" fmla="*/ 876047 w 6206037"/>
              <a:gd name="connsiteY14" fmla="*/ 2286000 h 5498432"/>
              <a:gd name="connsiteX15" fmla="*/ 960268 w 6206037"/>
              <a:gd name="connsiteY15" fmla="*/ 2177716 h 5498432"/>
              <a:gd name="connsiteX16" fmla="*/ 1020426 w 6206037"/>
              <a:gd name="connsiteY16" fmla="*/ 2105527 h 5498432"/>
              <a:gd name="connsiteX17" fmla="*/ 1080584 w 6206037"/>
              <a:gd name="connsiteY17" fmla="*/ 1973179 h 5498432"/>
              <a:gd name="connsiteX18" fmla="*/ 1116679 w 6206037"/>
              <a:gd name="connsiteY18" fmla="*/ 1900990 h 5498432"/>
              <a:gd name="connsiteX19" fmla="*/ 1128710 w 6206037"/>
              <a:gd name="connsiteY19" fmla="*/ 1840832 h 5498432"/>
              <a:gd name="connsiteX20" fmla="*/ 1140742 w 6206037"/>
              <a:gd name="connsiteY20" fmla="*/ 1792706 h 5498432"/>
              <a:gd name="connsiteX21" fmla="*/ 1152774 w 6206037"/>
              <a:gd name="connsiteY21" fmla="*/ 1636295 h 5498432"/>
              <a:gd name="connsiteX22" fmla="*/ 1176837 w 6206037"/>
              <a:gd name="connsiteY22" fmla="*/ 1094874 h 5498432"/>
              <a:gd name="connsiteX23" fmla="*/ 1200900 w 6206037"/>
              <a:gd name="connsiteY23" fmla="*/ 842211 h 5498432"/>
              <a:gd name="connsiteX24" fmla="*/ 1212932 w 6206037"/>
              <a:gd name="connsiteY24" fmla="*/ 661737 h 5498432"/>
              <a:gd name="connsiteX25" fmla="*/ 1273089 w 6206037"/>
              <a:gd name="connsiteY25" fmla="*/ 445169 h 5498432"/>
              <a:gd name="connsiteX26" fmla="*/ 1333247 w 6206037"/>
              <a:gd name="connsiteY26" fmla="*/ 324853 h 5498432"/>
              <a:gd name="connsiteX27" fmla="*/ 1381374 w 6206037"/>
              <a:gd name="connsiteY27" fmla="*/ 312821 h 5498432"/>
              <a:gd name="connsiteX28" fmla="*/ 1453563 w 6206037"/>
              <a:gd name="connsiteY28" fmla="*/ 276727 h 5498432"/>
              <a:gd name="connsiteX29" fmla="*/ 1525753 w 6206037"/>
              <a:gd name="connsiteY29" fmla="*/ 252663 h 5498432"/>
              <a:gd name="connsiteX30" fmla="*/ 1609974 w 6206037"/>
              <a:gd name="connsiteY30" fmla="*/ 192506 h 5498432"/>
              <a:gd name="connsiteX31" fmla="*/ 1646068 w 6206037"/>
              <a:gd name="connsiteY31" fmla="*/ 180474 h 5498432"/>
              <a:gd name="connsiteX32" fmla="*/ 1742321 w 6206037"/>
              <a:gd name="connsiteY32" fmla="*/ 192506 h 5498432"/>
              <a:gd name="connsiteX33" fmla="*/ 1778416 w 6206037"/>
              <a:gd name="connsiteY33" fmla="*/ 216569 h 5498432"/>
              <a:gd name="connsiteX34" fmla="*/ 1838574 w 6206037"/>
              <a:gd name="connsiteY34" fmla="*/ 228600 h 5498432"/>
              <a:gd name="connsiteX35" fmla="*/ 1910763 w 6206037"/>
              <a:gd name="connsiteY35" fmla="*/ 252663 h 5498432"/>
              <a:gd name="connsiteX36" fmla="*/ 1982953 w 6206037"/>
              <a:gd name="connsiteY36" fmla="*/ 312821 h 5498432"/>
              <a:gd name="connsiteX37" fmla="*/ 2007016 w 6206037"/>
              <a:gd name="connsiteY37" fmla="*/ 336885 h 5498432"/>
              <a:gd name="connsiteX38" fmla="*/ 2079205 w 6206037"/>
              <a:gd name="connsiteY38" fmla="*/ 360948 h 5498432"/>
              <a:gd name="connsiteX39" fmla="*/ 2500310 w 6206037"/>
              <a:gd name="connsiteY39" fmla="*/ 348916 h 5498432"/>
              <a:gd name="connsiteX40" fmla="*/ 2560468 w 6206037"/>
              <a:gd name="connsiteY40" fmla="*/ 336885 h 5498432"/>
              <a:gd name="connsiteX41" fmla="*/ 2716879 w 6206037"/>
              <a:gd name="connsiteY41" fmla="*/ 288758 h 5498432"/>
              <a:gd name="connsiteX42" fmla="*/ 2752974 w 6206037"/>
              <a:gd name="connsiteY42" fmla="*/ 264695 h 5498432"/>
              <a:gd name="connsiteX43" fmla="*/ 2957510 w 6206037"/>
              <a:gd name="connsiteY43" fmla="*/ 216569 h 5498432"/>
              <a:gd name="connsiteX44" fmla="*/ 3089858 w 6206037"/>
              <a:gd name="connsiteY44" fmla="*/ 96253 h 5498432"/>
              <a:gd name="connsiteX45" fmla="*/ 3125953 w 6206037"/>
              <a:gd name="connsiteY45" fmla="*/ 48127 h 5498432"/>
              <a:gd name="connsiteX46" fmla="*/ 3162047 w 6206037"/>
              <a:gd name="connsiteY46" fmla="*/ 36095 h 5498432"/>
              <a:gd name="connsiteX47" fmla="*/ 3330489 w 6206037"/>
              <a:gd name="connsiteY47" fmla="*/ 12032 h 5498432"/>
              <a:gd name="connsiteX48" fmla="*/ 3402679 w 6206037"/>
              <a:gd name="connsiteY48" fmla="*/ 0 h 5498432"/>
              <a:gd name="connsiteX49" fmla="*/ 3799721 w 6206037"/>
              <a:gd name="connsiteY49" fmla="*/ 48127 h 5498432"/>
              <a:gd name="connsiteX50" fmla="*/ 3883942 w 6206037"/>
              <a:gd name="connsiteY50" fmla="*/ 96253 h 5498432"/>
              <a:gd name="connsiteX51" fmla="*/ 3932068 w 6206037"/>
              <a:gd name="connsiteY51" fmla="*/ 120316 h 5498432"/>
              <a:gd name="connsiteX52" fmla="*/ 3980195 w 6206037"/>
              <a:gd name="connsiteY52" fmla="*/ 168442 h 5498432"/>
              <a:gd name="connsiteX53" fmla="*/ 4124574 w 6206037"/>
              <a:gd name="connsiteY53" fmla="*/ 348916 h 5498432"/>
              <a:gd name="connsiteX54" fmla="*/ 4220826 w 6206037"/>
              <a:gd name="connsiteY54" fmla="*/ 553453 h 5498432"/>
              <a:gd name="connsiteX55" fmla="*/ 4256921 w 6206037"/>
              <a:gd name="connsiteY55" fmla="*/ 625642 h 5498432"/>
              <a:gd name="connsiteX56" fmla="*/ 4293016 w 6206037"/>
              <a:gd name="connsiteY56" fmla="*/ 721895 h 5498432"/>
              <a:gd name="connsiteX57" fmla="*/ 4329110 w 6206037"/>
              <a:gd name="connsiteY57" fmla="*/ 794085 h 5498432"/>
              <a:gd name="connsiteX58" fmla="*/ 4377237 w 6206037"/>
              <a:gd name="connsiteY58" fmla="*/ 938463 h 5498432"/>
              <a:gd name="connsiteX59" fmla="*/ 4473489 w 6206037"/>
              <a:gd name="connsiteY59" fmla="*/ 1106906 h 5498432"/>
              <a:gd name="connsiteX60" fmla="*/ 4605837 w 6206037"/>
              <a:gd name="connsiteY60" fmla="*/ 1263316 h 5498432"/>
              <a:gd name="connsiteX61" fmla="*/ 4678026 w 6206037"/>
              <a:gd name="connsiteY61" fmla="*/ 1299411 h 5498432"/>
              <a:gd name="connsiteX62" fmla="*/ 4930689 w 6206037"/>
              <a:gd name="connsiteY62" fmla="*/ 1371600 h 5498432"/>
              <a:gd name="connsiteX63" fmla="*/ 5123195 w 6206037"/>
              <a:gd name="connsiteY63" fmla="*/ 1407695 h 5498432"/>
              <a:gd name="connsiteX64" fmla="*/ 5219447 w 6206037"/>
              <a:gd name="connsiteY64" fmla="*/ 1419727 h 5498432"/>
              <a:gd name="connsiteX65" fmla="*/ 5676647 w 6206037"/>
              <a:gd name="connsiteY65" fmla="*/ 1443790 h 5498432"/>
              <a:gd name="connsiteX66" fmla="*/ 5772900 w 6206037"/>
              <a:gd name="connsiteY66" fmla="*/ 1479885 h 5498432"/>
              <a:gd name="connsiteX67" fmla="*/ 5869153 w 6206037"/>
              <a:gd name="connsiteY67" fmla="*/ 1588169 h 5498432"/>
              <a:gd name="connsiteX68" fmla="*/ 5953374 w 6206037"/>
              <a:gd name="connsiteY68" fmla="*/ 1684421 h 5498432"/>
              <a:gd name="connsiteX69" fmla="*/ 6037595 w 6206037"/>
              <a:gd name="connsiteY69" fmla="*/ 1852863 h 5498432"/>
              <a:gd name="connsiteX70" fmla="*/ 6073689 w 6206037"/>
              <a:gd name="connsiteY70" fmla="*/ 1925053 h 5498432"/>
              <a:gd name="connsiteX71" fmla="*/ 6085721 w 6206037"/>
              <a:gd name="connsiteY71" fmla="*/ 1985211 h 5498432"/>
              <a:gd name="connsiteX72" fmla="*/ 6145879 w 6206037"/>
              <a:gd name="connsiteY72" fmla="*/ 2153653 h 5498432"/>
              <a:gd name="connsiteX73" fmla="*/ 6169942 w 6206037"/>
              <a:gd name="connsiteY73" fmla="*/ 2273969 h 5498432"/>
              <a:gd name="connsiteX74" fmla="*/ 6181974 w 6206037"/>
              <a:gd name="connsiteY74" fmla="*/ 2322095 h 5498432"/>
              <a:gd name="connsiteX75" fmla="*/ 6206037 w 6206037"/>
              <a:gd name="connsiteY75" fmla="*/ 2442411 h 5498432"/>
              <a:gd name="connsiteX76" fmla="*/ 6194005 w 6206037"/>
              <a:gd name="connsiteY76" fmla="*/ 2755232 h 5498432"/>
              <a:gd name="connsiteX77" fmla="*/ 6169942 w 6206037"/>
              <a:gd name="connsiteY77" fmla="*/ 2827421 h 5498432"/>
              <a:gd name="connsiteX78" fmla="*/ 6133847 w 6206037"/>
              <a:gd name="connsiteY78" fmla="*/ 3019927 h 5498432"/>
              <a:gd name="connsiteX79" fmla="*/ 6097753 w 6206037"/>
              <a:gd name="connsiteY79" fmla="*/ 3236495 h 5498432"/>
              <a:gd name="connsiteX80" fmla="*/ 6049626 w 6206037"/>
              <a:gd name="connsiteY80" fmla="*/ 3320716 h 5498432"/>
              <a:gd name="connsiteX81" fmla="*/ 6013532 w 6206037"/>
              <a:gd name="connsiteY81" fmla="*/ 3392906 h 5498432"/>
              <a:gd name="connsiteX82" fmla="*/ 5989468 w 6206037"/>
              <a:gd name="connsiteY82" fmla="*/ 3477127 h 5498432"/>
              <a:gd name="connsiteX83" fmla="*/ 5893216 w 6206037"/>
              <a:gd name="connsiteY83" fmla="*/ 3609474 h 5498432"/>
              <a:gd name="connsiteX84" fmla="*/ 5857121 w 6206037"/>
              <a:gd name="connsiteY84" fmla="*/ 3633537 h 5498432"/>
              <a:gd name="connsiteX85" fmla="*/ 5808995 w 6206037"/>
              <a:gd name="connsiteY85" fmla="*/ 3645569 h 5498432"/>
              <a:gd name="connsiteX86" fmla="*/ 5532268 w 6206037"/>
              <a:gd name="connsiteY86" fmla="*/ 3681663 h 5498432"/>
              <a:gd name="connsiteX87" fmla="*/ 5460079 w 6206037"/>
              <a:gd name="connsiteY87" fmla="*/ 3814011 h 5498432"/>
              <a:gd name="connsiteX88" fmla="*/ 5436016 w 6206037"/>
              <a:gd name="connsiteY88" fmla="*/ 3850106 h 5498432"/>
              <a:gd name="connsiteX89" fmla="*/ 5351795 w 6206037"/>
              <a:gd name="connsiteY89" fmla="*/ 3994485 h 5498432"/>
              <a:gd name="connsiteX90" fmla="*/ 5315700 w 6206037"/>
              <a:gd name="connsiteY90" fmla="*/ 4054642 h 5498432"/>
              <a:gd name="connsiteX91" fmla="*/ 5291637 w 6206037"/>
              <a:gd name="connsiteY91" fmla="*/ 4090737 h 5498432"/>
              <a:gd name="connsiteX92" fmla="*/ 5267574 w 6206037"/>
              <a:gd name="connsiteY92" fmla="*/ 4150895 h 5498432"/>
              <a:gd name="connsiteX93" fmla="*/ 5255542 w 6206037"/>
              <a:gd name="connsiteY93" fmla="*/ 4247148 h 5498432"/>
              <a:gd name="connsiteX94" fmla="*/ 5243510 w 6206037"/>
              <a:gd name="connsiteY94" fmla="*/ 4319337 h 5498432"/>
              <a:gd name="connsiteX95" fmla="*/ 5267574 w 6206037"/>
              <a:gd name="connsiteY95" fmla="*/ 4535906 h 5498432"/>
              <a:gd name="connsiteX96" fmla="*/ 5411953 w 6206037"/>
              <a:gd name="connsiteY96" fmla="*/ 4716379 h 5498432"/>
              <a:gd name="connsiteX97" fmla="*/ 5484142 w 6206037"/>
              <a:gd name="connsiteY97" fmla="*/ 4776537 h 5498432"/>
              <a:gd name="connsiteX98" fmla="*/ 5520237 w 6206037"/>
              <a:gd name="connsiteY98" fmla="*/ 4800600 h 5498432"/>
              <a:gd name="connsiteX99" fmla="*/ 5628521 w 6206037"/>
              <a:gd name="connsiteY99" fmla="*/ 4884821 h 5498432"/>
              <a:gd name="connsiteX100" fmla="*/ 5724774 w 6206037"/>
              <a:gd name="connsiteY100" fmla="*/ 4932948 h 5498432"/>
              <a:gd name="connsiteX101" fmla="*/ 5772900 w 6206037"/>
              <a:gd name="connsiteY101" fmla="*/ 5017169 h 5498432"/>
              <a:gd name="connsiteX102" fmla="*/ 5736805 w 6206037"/>
              <a:gd name="connsiteY102" fmla="*/ 5149516 h 5498432"/>
              <a:gd name="connsiteX103" fmla="*/ 5628521 w 6206037"/>
              <a:gd name="connsiteY103" fmla="*/ 5269832 h 5498432"/>
              <a:gd name="connsiteX104" fmla="*/ 5544300 w 6206037"/>
              <a:gd name="connsiteY104" fmla="*/ 5378116 h 5498432"/>
              <a:gd name="connsiteX105" fmla="*/ 5436016 w 6206037"/>
              <a:gd name="connsiteY105" fmla="*/ 5462337 h 5498432"/>
              <a:gd name="connsiteX106" fmla="*/ 5315700 w 6206037"/>
              <a:gd name="connsiteY106" fmla="*/ 5498432 h 5498432"/>
              <a:gd name="connsiteX107" fmla="*/ 5195384 w 6206037"/>
              <a:gd name="connsiteY107" fmla="*/ 5486400 h 5498432"/>
              <a:gd name="connsiteX108" fmla="*/ 5123195 w 6206037"/>
              <a:gd name="connsiteY108" fmla="*/ 5402179 h 5498432"/>
              <a:gd name="connsiteX109" fmla="*/ 5075068 w 6206037"/>
              <a:gd name="connsiteY109" fmla="*/ 5354053 h 5498432"/>
              <a:gd name="connsiteX110" fmla="*/ 5051005 w 6206037"/>
              <a:gd name="connsiteY110" fmla="*/ 5317958 h 5498432"/>
              <a:gd name="connsiteX111" fmla="*/ 5002879 w 6206037"/>
              <a:gd name="connsiteY111" fmla="*/ 5281863 h 5498432"/>
              <a:gd name="connsiteX112" fmla="*/ 4978816 w 6206037"/>
              <a:gd name="connsiteY112" fmla="*/ 5245769 h 5498432"/>
              <a:gd name="connsiteX113" fmla="*/ 4942721 w 6206037"/>
              <a:gd name="connsiteY113" fmla="*/ 5221706 h 5498432"/>
              <a:gd name="connsiteX114" fmla="*/ 4798342 w 6206037"/>
              <a:gd name="connsiteY114" fmla="*/ 5185611 h 5498432"/>
              <a:gd name="connsiteX115" fmla="*/ 4605837 w 6206037"/>
              <a:gd name="connsiteY115" fmla="*/ 5161548 h 5498432"/>
              <a:gd name="connsiteX116" fmla="*/ 4473489 w 6206037"/>
              <a:gd name="connsiteY116" fmla="*/ 5125453 h 5498432"/>
              <a:gd name="connsiteX117" fmla="*/ 4377237 w 6206037"/>
              <a:gd name="connsiteY117" fmla="*/ 5113421 h 5498432"/>
              <a:gd name="connsiteX118" fmla="*/ 4220826 w 6206037"/>
              <a:gd name="connsiteY118" fmla="*/ 5089358 h 5498432"/>
              <a:gd name="connsiteX119" fmla="*/ 3920037 w 6206037"/>
              <a:gd name="connsiteY119" fmla="*/ 5017169 h 5498432"/>
              <a:gd name="connsiteX120" fmla="*/ 3799721 w 6206037"/>
              <a:gd name="connsiteY120" fmla="*/ 5005137 h 5498432"/>
              <a:gd name="connsiteX121" fmla="*/ 3595184 w 6206037"/>
              <a:gd name="connsiteY121" fmla="*/ 5077327 h 5498432"/>
              <a:gd name="connsiteX122" fmla="*/ 3486900 w 6206037"/>
              <a:gd name="connsiteY122" fmla="*/ 5137485 h 5498432"/>
              <a:gd name="connsiteX123" fmla="*/ 3450805 w 6206037"/>
              <a:gd name="connsiteY123" fmla="*/ 5161548 h 5498432"/>
              <a:gd name="connsiteX124" fmla="*/ 3402679 w 6206037"/>
              <a:gd name="connsiteY124" fmla="*/ 5197642 h 5498432"/>
              <a:gd name="connsiteX125" fmla="*/ 3342521 w 6206037"/>
              <a:gd name="connsiteY125" fmla="*/ 5221706 h 5498432"/>
              <a:gd name="connsiteX126" fmla="*/ 3113921 w 6206037"/>
              <a:gd name="connsiteY126" fmla="*/ 5281863 h 5498432"/>
              <a:gd name="connsiteX127" fmla="*/ 2981574 w 6206037"/>
              <a:gd name="connsiteY127" fmla="*/ 5269832 h 5498432"/>
              <a:gd name="connsiteX128" fmla="*/ 2885321 w 6206037"/>
              <a:gd name="connsiteY128" fmla="*/ 5221706 h 5498432"/>
              <a:gd name="connsiteX129" fmla="*/ 2777037 w 6206037"/>
              <a:gd name="connsiteY129" fmla="*/ 5185611 h 5498432"/>
              <a:gd name="connsiteX130" fmla="*/ 2680784 w 6206037"/>
              <a:gd name="connsiteY130" fmla="*/ 5113421 h 5498432"/>
              <a:gd name="connsiteX131" fmla="*/ 2584532 w 6206037"/>
              <a:gd name="connsiteY131" fmla="*/ 5053263 h 5498432"/>
              <a:gd name="connsiteX132" fmla="*/ 2440153 w 6206037"/>
              <a:gd name="connsiteY132" fmla="*/ 4848727 h 5498432"/>
              <a:gd name="connsiteX133" fmla="*/ 2379995 w 6206037"/>
              <a:gd name="connsiteY133" fmla="*/ 4776537 h 5498432"/>
              <a:gd name="connsiteX134" fmla="*/ 2343900 w 6206037"/>
              <a:gd name="connsiteY134" fmla="*/ 4716379 h 5498432"/>
              <a:gd name="connsiteX135" fmla="*/ 2091237 w 6206037"/>
              <a:gd name="connsiteY135" fmla="*/ 4608095 h 5498432"/>
              <a:gd name="connsiteX136" fmla="*/ 1958889 w 6206037"/>
              <a:gd name="connsiteY136" fmla="*/ 4547937 h 5498432"/>
              <a:gd name="connsiteX137" fmla="*/ 1814510 w 6206037"/>
              <a:gd name="connsiteY137" fmla="*/ 4475748 h 5498432"/>
              <a:gd name="connsiteX138" fmla="*/ 1694195 w 6206037"/>
              <a:gd name="connsiteY138" fmla="*/ 4415590 h 5498432"/>
              <a:gd name="connsiteX139" fmla="*/ 1622005 w 6206037"/>
              <a:gd name="connsiteY139" fmla="*/ 4367463 h 5498432"/>
              <a:gd name="connsiteX140" fmla="*/ 1561847 w 6206037"/>
              <a:gd name="connsiteY140" fmla="*/ 4331369 h 5498432"/>
              <a:gd name="connsiteX141" fmla="*/ 1501689 w 6206037"/>
              <a:gd name="connsiteY141" fmla="*/ 4259179 h 5498432"/>
              <a:gd name="connsiteX142" fmla="*/ 1453563 w 6206037"/>
              <a:gd name="connsiteY142" fmla="*/ 4223085 h 5498432"/>
              <a:gd name="connsiteX143" fmla="*/ 1417468 w 6206037"/>
              <a:gd name="connsiteY143" fmla="*/ 4174958 h 5498432"/>
              <a:gd name="connsiteX144" fmla="*/ 1249026 w 6206037"/>
              <a:gd name="connsiteY144" fmla="*/ 4138863 h 5498432"/>
              <a:gd name="connsiteX145" fmla="*/ 1188868 w 6206037"/>
              <a:gd name="connsiteY145" fmla="*/ 4114800 h 5498432"/>
              <a:gd name="connsiteX146" fmla="*/ 1128710 w 6206037"/>
              <a:gd name="connsiteY146" fmla="*/ 4102769 h 5498432"/>
              <a:gd name="connsiteX147" fmla="*/ 707605 w 6206037"/>
              <a:gd name="connsiteY147" fmla="*/ 4078706 h 5498432"/>
              <a:gd name="connsiteX148" fmla="*/ 647447 w 6206037"/>
              <a:gd name="connsiteY148" fmla="*/ 4054642 h 5498432"/>
              <a:gd name="connsiteX149" fmla="*/ 563226 w 6206037"/>
              <a:gd name="connsiteY149" fmla="*/ 4018548 h 5498432"/>
              <a:gd name="connsiteX150" fmla="*/ 503068 w 6206037"/>
              <a:gd name="connsiteY150" fmla="*/ 3946358 h 5498432"/>
              <a:gd name="connsiteX151" fmla="*/ 479005 w 6206037"/>
              <a:gd name="connsiteY151" fmla="*/ 3910263 h 5498432"/>
              <a:gd name="connsiteX152" fmla="*/ 442910 w 6206037"/>
              <a:gd name="connsiteY152" fmla="*/ 3826042 h 5498432"/>
              <a:gd name="connsiteX153" fmla="*/ 418847 w 6206037"/>
              <a:gd name="connsiteY153" fmla="*/ 3741821 h 5498432"/>
              <a:gd name="connsiteX154" fmla="*/ 394784 w 6206037"/>
              <a:gd name="connsiteY154" fmla="*/ 3705727 h 5498432"/>
              <a:gd name="connsiteX155" fmla="*/ 382753 w 6206037"/>
              <a:gd name="connsiteY155" fmla="*/ 3669632 h 5498432"/>
              <a:gd name="connsiteX156" fmla="*/ 322595 w 6206037"/>
              <a:gd name="connsiteY156" fmla="*/ 3621506 h 5498432"/>
              <a:gd name="connsiteX157" fmla="*/ 262437 w 6206037"/>
              <a:gd name="connsiteY157" fmla="*/ 3585411 h 5498432"/>
              <a:gd name="connsiteX158" fmla="*/ 250405 w 6206037"/>
              <a:gd name="connsiteY158" fmla="*/ 3585411 h 549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6206037" h="5498432">
                <a:moveTo>
                  <a:pt x="250405" y="3585411"/>
                </a:moveTo>
                <a:cubicBezTo>
                  <a:pt x="230352" y="3565358"/>
                  <a:pt x="204487" y="3549777"/>
                  <a:pt x="190247" y="3525253"/>
                </a:cubicBezTo>
                <a:cubicBezTo>
                  <a:pt x="131707" y="3424435"/>
                  <a:pt x="87397" y="3315982"/>
                  <a:pt x="33837" y="3212432"/>
                </a:cubicBezTo>
                <a:cubicBezTo>
                  <a:pt x="27194" y="3199588"/>
                  <a:pt x="17795" y="3188369"/>
                  <a:pt x="9774" y="3176337"/>
                </a:cubicBezTo>
                <a:cubicBezTo>
                  <a:pt x="11865" y="3113615"/>
                  <a:pt x="0" y="2879302"/>
                  <a:pt x="33837" y="2755232"/>
                </a:cubicBezTo>
                <a:cubicBezTo>
                  <a:pt x="40511" y="2730761"/>
                  <a:pt x="44457" y="2704551"/>
                  <a:pt x="57900" y="2683042"/>
                </a:cubicBezTo>
                <a:cubicBezTo>
                  <a:pt x="95330" y="2623155"/>
                  <a:pt x="204956" y="2494279"/>
                  <a:pt x="274468" y="2466474"/>
                </a:cubicBezTo>
                <a:cubicBezTo>
                  <a:pt x="294521" y="2458453"/>
                  <a:pt x="314404" y="2449994"/>
                  <a:pt x="334626" y="2442411"/>
                </a:cubicBezTo>
                <a:cubicBezTo>
                  <a:pt x="346501" y="2437958"/>
                  <a:pt x="359064" y="2435375"/>
                  <a:pt x="370721" y="2430379"/>
                </a:cubicBezTo>
                <a:cubicBezTo>
                  <a:pt x="387206" y="2423314"/>
                  <a:pt x="402362" y="2413381"/>
                  <a:pt x="418847" y="2406316"/>
                </a:cubicBezTo>
                <a:cubicBezTo>
                  <a:pt x="433789" y="2399912"/>
                  <a:pt x="490671" y="2383207"/>
                  <a:pt x="503068" y="2382253"/>
                </a:cubicBezTo>
                <a:cubicBezTo>
                  <a:pt x="591131" y="2375479"/>
                  <a:pt x="679531" y="2374232"/>
                  <a:pt x="767763" y="2370221"/>
                </a:cubicBezTo>
                <a:cubicBezTo>
                  <a:pt x="783805" y="2358190"/>
                  <a:pt x="800484" y="2346964"/>
                  <a:pt x="815889" y="2334127"/>
                </a:cubicBezTo>
                <a:cubicBezTo>
                  <a:pt x="824604" y="2326865"/>
                  <a:pt x="831095" y="2317150"/>
                  <a:pt x="839953" y="2310063"/>
                </a:cubicBezTo>
                <a:cubicBezTo>
                  <a:pt x="851244" y="2301030"/>
                  <a:pt x="866320" y="2296699"/>
                  <a:pt x="876047" y="2286000"/>
                </a:cubicBezTo>
                <a:cubicBezTo>
                  <a:pt x="906806" y="2252165"/>
                  <a:pt x="930994" y="2212844"/>
                  <a:pt x="960268" y="2177716"/>
                </a:cubicBezTo>
                <a:cubicBezTo>
                  <a:pt x="980321" y="2153653"/>
                  <a:pt x="1003051" y="2131589"/>
                  <a:pt x="1020426" y="2105527"/>
                </a:cubicBezTo>
                <a:cubicBezTo>
                  <a:pt x="1051681" y="2058645"/>
                  <a:pt x="1058169" y="2022492"/>
                  <a:pt x="1080584" y="1973179"/>
                </a:cubicBezTo>
                <a:cubicBezTo>
                  <a:pt x="1091717" y="1948687"/>
                  <a:pt x="1104647" y="1925053"/>
                  <a:pt x="1116679" y="1900990"/>
                </a:cubicBezTo>
                <a:cubicBezTo>
                  <a:pt x="1120689" y="1880937"/>
                  <a:pt x="1124274" y="1860795"/>
                  <a:pt x="1128710" y="1840832"/>
                </a:cubicBezTo>
                <a:cubicBezTo>
                  <a:pt x="1132297" y="1824690"/>
                  <a:pt x="1138810" y="1809128"/>
                  <a:pt x="1140742" y="1792706"/>
                </a:cubicBezTo>
                <a:cubicBezTo>
                  <a:pt x="1146852" y="1740773"/>
                  <a:pt x="1150073" y="1688516"/>
                  <a:pt x="1152774" y="1636295"/>
                </a:cubicBezTo>
                <a:cubicBezTo>
                  <a:pt x="1162106" y="1455884"/>
                  <a:pt x="1165909" y="1275195"/>
                  <a:pt x="1176837" y="1094874"/>
                </a:cubicBezTo>
                <a:cubicBezTo>
                  <a:pt x="1181955" y="1010427"/>
                  <a:pt x="1193874" y="926521"/>
                  <a:pt x="1200900" y="842211"/>
                </a:cubicBezTo>
                <a:cubicBezTo>
                  <a:pt x="1205907" y="782128"/>
                  <a:pt x="1206021" y="721631"/>
                  <a:pt x="1212932" y="661737"/>
                </a:cubicBezTo>
                <a:cubicBezTo>
                  <a:pt x="1230515" y="509352"/>
                  <a:pt x="1227468" y="563783"/>
                  <a:pt x="1273089" y="445169"/>
                </a:cubicBezTo>
                <a:cubicBezTo>
                  <a:pt x="1288634" y="404752"/>
                  <a:pt x="1293682" y="353114"/>
                  <a:pt x="1333247" y="324853"/>
                </a:cubicBezTo>
                <a:cubicBezTo>
                  <a:pt x="1346703" y="315242"/>
                  <a:pt x="1366021" y="318962"/>
                  <a:pt x="1381374" y="312821"/>
                </a:cubicBezTo>
                <a:cubicBezTo>
                  <a:pt x="1406353" y="302829"/>
                  <a:pt x="1428729" y="287074"/>
                  <a:pt x="1453563" y="276727"/>
                </a:cubicBezTo>
                <a:cubicBezTo>
                  <a:pt x="1476977" y="266971"/>
                  <a:pt x="1525753" y="252663"/>
                  <a:pt x="1525753" y="252663"/>
                </a:cubicBezTo>
                <a:cubicBezTo>
                  <a:pt x="1536654" y="244487"/>
                  <a:pt x="1592380" y="201303"/>
                  <a:pt x="1609974" y="192506"/>
                </a:cubicBezTo>
                <a:cubicBezTo>
                  <a:pt x="1621317" y="186834"/>
                  <a:pt x="1634037" y="184485"/>
                  <a:pt x="1646068" y="180474"/>
                </a:cubicBezTo>
                <a:cubicBezTo>
                  <a:pt x="1678152" y="184485"/>
                  <a:pt x="1711126" y="183998"/>
                  <a:pt x="1742321" y="192506"/>
                </a:cubicBezTo>
                <a:cubicBezTo>
                  <a:pt x="1756272" y="196311"/>
                  <a:pt x="1764876" y="211492"/>
                  <a:pt x="1778416" y="216569"/>
                </a:cubicBezTo>
                <a:cubicBezTo>
                  <a:pt x="1797564" y="223749"/>
                  <a:pt x="1818845" y="223219"/>
                  <a:pt x="1838574" y="228600"/>
                </a:cubicBezTo>
                <a:cubicBezTo>
                  <a:pt x="1863045" y="235274"/>
                  <a:pt x="1910763" y="252663"/>
                  <a:pt x="1910763" y="252663"/>
                </a:cubicBezTo>
                <a:cubicBezTo>
                  <a:pt x="1965184" y="307086"/>
                  <a:pt x="1897151" y="241319"/>
                  <a:pt x="1982953" y="312821"/>
                </a:cubicBezTo>
                <a:cubicBezTo>
                  <a:pt x="1991667" y="320083"/>
                  <a:pt x="1996870" y="331812"/>
                  <a:pt x="2007016" y="336885"/>
                </a:cubicBezTo>
                <a:cubicBezTo>
                  <a:pt x="2029703" y="348229"/>
                  <a:pt x="2055142" y="352927"/>
                  <a:pt x="2079205" y="360948"/>
                </a:cubicBezTo>
                <a:cubicBezTo>
                  <a:pt x="2219573" y="356937"/>
                  <a:pt x="2360060" y="355928"/>
                  <a:pt x="2500310" y="348916"/>
                </a:cubicBezTo>
                <a:cubicBezTo>
                  <a:pt x="2520734" y="347895"/>
                  <a:pt x="2540805" y="342503"/>
                  <a:pt x="2560468" y="336885"/>
                </a:cubicBezTo>
                <a:cubicBezTo>
                  <a:pt x="2849812" y="254216"/>
                  <a:pt x="2559970" y="327987"/>
                  <a:pt x="2716879" y="288758"/>
                </a:cubicBezTo>
                <a:cubicBezTo>
                  <a:pt x="2728911" y="280737"/>
                  <a:pt x="2739256" y="269268"/>
                  <a:pt x="2752974" y="264695"/>
                </a:cubicBezTo>
                <a:cubicBezTo>
                  <a:pt x="2814563" y="244165"/>
                  <a:pt x="2891015" y="229868"/>
                  <a:pt x="2957510" y="216569"/>
                </a:cubicBezTo>
                <a:cubicBezTo>
                  <a:pt x="3009000" y="177952"/>
                  <a:pt x="3047685" y="152484"/>
                  <a:pt x="3089858" y="96253"/>
                </a:cubicBezTo>
                <a:cubicBezTo>
                  <a:pt x="3101890" y="80211"/>
                  <a:pt x="3110548" y="60964"/>
                  <a:pt x="3125953" y="48127"/>
                </a:cubicBezTo>
                <a:cubicBezTo>
                  <a:pt x="3135696" y="40008"/>
                  <a:pt x="3149558" y="38299"/>
                  <a:pt x="3162047" y="36095"/>
                </a:cubicBezTo>
                <a:cubicBezTo>
                  <a:pt x="3217901" y="26238"/>
                  <a:pt x="3274543" y="21357"/>
                  <a:pt x="3330489" y="12032"/>
                </a:cubicBezTo>
                <a:lnTo>
                  <a:pt x="3402679" y="0"/>
                </a:lnTo>
                <a:cubicBezTo>
                  <a:pt x="3491201" y="8431"/>
                  <a:pt x="3694562" y="21837"/>
                  <a:pt x="3799721" y="48127"/>
                </a:cubicBezTo>
                <a:cubicBezTo>
                  <a:pt x="3832038" y="56206"/>
                  <a:pt x="3856097" y="80341"/>
                  <a:pt x="3883942" y="96253"/>
                </a:cubicBezTo>
                <a:cubicBezTo>
                  <a:pt x="3899514" y="105151"/>
                  <a:pt x="3917720" y="109555"/>
                  <a:pt x="3932068" y="120316"/>
                </a:cubicBezTo>
                <a:cubicBezTo>
                  <a:pt x="3950218" y="133928"/>
                  <a:pt x="3964807" y="151771"/>
                  <a:pt x="3980195" y="168442"/>
                </a:cubicBezTo>
                <a:cubicBezTo>
                  <a:pt x="4038686" y="231808"/>
                  <a:pt x="4083777" y="276389"/>
                  <a:pt x="4124574" y="348916"/>
                </a:cubicBezTo>
                <a:cubicBezTo>
                  <a:pt x="4190038" y="465295"/>
                  <a:pt x="4172760" y="449309"/>
                  <a:pt x="4220826" y="553453"/>
                </a:cubicBezTo>
                <a:cubicBezTo>
                  <a:pt x="4232100" y="577880"/>
                  <a:pt x="4246323" y="600914"/>
                  <a:pt x="4256921" y="625642"/>
                </a:cubicBezTo>
                <a:cubicBezTo>
                  <a:pt x="4270419" y="657137"/>
                  <a:pt x="4279518" y="690399"/>
                  <a:pt x="4293016" y="721895"/>
                </a:cubicBezTo>
                <a:cubicBezTo>
                  <a:pt x="4303614" y="746623"/>
                  <a:pt x="4319359" y="769011"/>
                  <a:pt x="4329110" y="794085"/>
                </a:cubicBezTo>
                <a:cubicBezTo>
                  <a:pt x="4347497" y="841365"/>
                  <a:pt x="4354550" y="893089"/>
                  <a:pt x="4377237" y="938463"/>
                </a:cubicBezTo>
                <a:cubicBezTo>
                  <a:pt x="4540259" y="1264506"/>
                  <a:pt x="4368501" y="938924"/>
                  <a:pt x="4473489" y="1106906"/>
                </a:cubicBezTo>
                <a:cubicBezTo>
                  <a:pt x="4518111" y="1178301"/>
                  <a:pt x="4491334" y="1206064"/>
                  <a:pt x="4605837" y="1263316"/>
                </a:cubicBezTo>
                <a:cubicBezTo>
                  <a:pt x="4629900" y="1275348"/>
                  <a:pt x="4653047" y="1289419"/>
                  <a:pt x="4678026" y="1299411"/>
                </a:cubicBezTo>
                <a:cubicBezTo>
                  <a:pt x="4759186" y="1331875"/>
                  <a:pt x="4846126" y="1351466"/>
                  <a:pt x="4930689" y="1371600"/>
                </a:cubicBezTo>
                <a:cubicBezTo>
                  <a:pt x="5031733" y="1395658"/>
                  <a:pt x="5029156" y="1395156"/>
                  <a:pt x="5123195" y="1407695"/>
                </a:cubicBezTo>
                <a:cubicBezTo>
                  <a:pt x="5155245" y="1411969"/>
                  <a:pt x="5187182" y="1417623"/>
                  <a:pt x="5219447" y="1419727"/>
                </a:cubicBezTo>
                <a:cubicBezTo>
                  <a:pt x="5371734" y="1429659"/>
                  <a:pt x="5676647" y="1443790"/>
                  <a:pt x="5676647" y="1443790"/>
                </a:cubicBezTo>
                <a:cubicBezTo>
                  <a:pt x="5708731" y="1455822"/>
                  <a:pt x="5742251" y="1464561"/>
                  <a:pt x="5772900" y="1479885"/>
                </a:cubicBezTo>
                <a:cubicBezTo>
                  <a:pt x="5833190" y="1510030"/>
                  <a:pt x="5825728" y="1532901"/>
                  <a:pt x="5869153" y="1588169"/>
                </a:cubicBezTo>
                <a:cubicBezTo>
                  <a:pt x="5895492" y="1621691"/>
                  <a:pt x="5928163" y="1650042"/>
                  <a:pt x="5953374" y="1684421"/>
                </a:cubicBezTo>
                <a:cubicBezTo>
                  <a:pt x="5996934" y="1743821"/>
                  <a:pt x="6007391" y="1787420"/>
                  <a:pt x="6037595" y="1852863"/>
                </a:cubicBezTo>
                <a:cubicBezTo>
                  <a:pt x="6048869" y="1877290"/>
                  <a:pt x="6061658" y="1900990"/>
                  <a:pt x="6073689" y="1925053"/>
                </a:cubicBezTo>
                <a:cubicBezTo>
                  <a:pt x="6077700" y="1945106"/>
                  <a:pt x="6079845" y="1965624"/>
                  <a:pt x="6085721" y="1985211"/>
                </a:cubicBezTo>
                <a:cubicBezTo>
                  <a:pt x="6113770" y="2078707"/>
                  <a:pt x="6120825" y="2028382"/>
                  <a:pt x="6145879" y="2153653"/>
                </a:cubicBezTo>
                <a:cubicBezTo>
                  <a:pt x="6153900" y="2193758"/>
                  <a:pt x="6160022" y="2234291"/>
                  <a:pt x="6169942" y="2273969"/>
                </a:cubicBezTo>
                <a:cubicBezTo>
                  <a:pt x="6173953" y="2290011"/>
                  <a:pt x="6178509" y="2305926"/>
                  <a:pt x="6181974" y="2322095"/>
                </a:cubicBezTo>
                <a:cubicBezTo>
                  <a:pt x="6190544" y="2362087"/>
                  <a:pt x="6206037" y="2442411"/>
                  <a:pt x="6206037" y="2442411"/>
                </a:cubicBezTo>
                <a:cubicBezTo>
                  <a:pt x="6202026" y="2546685"/>
                  <a:pt x="6203745" y="2651337"/>
                  <a:pt x="6194005" y="2755232"/>
                </a:cubicBezTo>
                <a:cubicBezTo>
                  <a:pt x="6191637" y="2780486"/>
                  <a:pt x="6177231" y="2803126"/>
                  <a:pt x="6169942" y="2827421"/>
                </a:cubicBezTo>
                <a:cubicBezTo>
                  <a:pt x="6153376" y="2882642"/>
                  <a:pt x="6139092" y="2977964"/>
                  <a:pt x="6133847" y="3019927"/>
                </a:cubicBezTo>
                <a:cubicBezTo>
                  <a:pt x="6126823" y="3076125"/>
                  <a:pt x="6115408" y="3186474"/>
                  <a:pt x="6097753" y="3236495"/>
                </a:cubicBezTo>
                <a:cubicBezTo>
                  <a:pt x="6086992" y="3266986"/>
                  <a:pt x="6064955" y="3292247"/>
                  <a:pt x="6049626" y="3320716"/>
                </a:cubicBezTo>
                <a:cubicBezTo>
                  <a:pt x="6036871" y="3344404"/>
                  <a:pt x="6023190" y="3367796"/>
                  <a:pt x="6013532" y="3392906"/>
                </a:cubicBezTo>
                <a:cubicBezTo>
                  <a:pt x="6003051" y="3420157"/>
                  <a:pt x="6001703" y="3450617"/>
                  <a:pt x="5989468" y="3477127"/>
                </a:cubicBezTo>
                <a:cubicBezTo>
                  <a:pt x="5978712" y="3500432"/>
                  <a:pt x="5913577" y="3589113"/>
                  <a:pt x="5893216" y="3609474"/>
                </a:cubicBezTo>
                <a:cubicBezTo>
                  <a:pt x="5882991" y="3619699"/>
                  <a:pt x="5870412" y="3627841"/>
                  <a:pt x="5857121" y="3633537"/>
                </a:cubicBezTo>
                <a:cubicBezTo>
                  <a:pt x="5841922" y="3640051"/>
                  <a:pt x="5825352" y="3643146"/>
                  <a:pt x="5808995" y="3645569"/>
                </a:cubicBezTo>
                <a:cubicBezTo>
                  <a:pt x="5716976" y="3659201"/>
                  <a:pt x="5624510" y="3669632"/>
                  <a:pt x="5532268" y="3681663"/>
                </a:cubicBezTo>
                <a:cubicBezTo>
                  <a:pt x="5425557" y="3841731"/>
                  <a:pt x="5529686" y="3674795"/>
                  <a:pt x="5460079" y="3814011"/>
                </a:cubicBezTo>
                <a:cubicBezTo>
                  <a:pt x="5453612" y="3826945"/>
                  <a:pt x="5443456" y="3837706"/>
                  <a:pt x="5436016" y="3850106"/>
                </a:cubicBezTo>
                <a:cubicBezTo>
                  <a:pt x="5407350" y="3897882"/>
                  <a:pt x="5380044" y="3946462"/>
                  <a:pt x="5351795" y="3994485"/>
                </a:cubicBezTo>
                <a:cubicBezTo>
                  <a:pt x="5339938" y="4014641"/>
                  <a:pt x="5328094" y="4034812"/>
                  <a:pt x="5315700" y="4054642"/>
                </a:cubicBezTo>
                <a:cubicBezTo>
                  <a:pt x="5308036" y="4066904"/>
                  <a:pt x="5297007" y="4077311"/>
                  <a:pt x="5291637" y="4090737"/>
                </a:cubicBezTo>
                <a:lnTo>
                  <a:pt x="5267574" y="4150895"/>
                </a:lnTo>
                <a:cubicBezTo>
                  <a:pt x="5263563" y="4182979"/>
                  <a:pt x="5260115" y="4215139"/>
                  <a:pt x="5255542" y="4247148"/>
                </a:cubicBezTo>
                <a:cubicBezTo>
                  <a:pt x="5252092" y="4271298"/>
                  <a:pt x="5242494" y="4294963"/>
                  <a:pt x="5243510" y="4319337"/>
                </a:cubicBezTo>
                <a:cubicBezTo>
                  <a:pt x="5246534" y="4391908"/>
                  <a:pt x="5252760" y="4464799"/>
                  <a:pt x="5267574" y="4535906"/>
                </a:cubicBezTo>
                <a:cubicBezTo>
                  <a:pt x="5281171" y="4601170"/>
                  <a:pt x="5370644" y="4688840"/>
                  <a:pt x="5411953" y="4716379"/>
                </a:cubicBezTo>
                <a:cubicBezTo>
                  <a:pt x="5501572" y="4776126"/>
                  <a:pt x="5391497" y="4699334"/>
                  <a:pt x="5484142" y="4776537"/>
                </a:cubicBezTo>
                <a:cubicBezTo>
                  <a:pt x="5495251" y="4785794"/>
                  <a:pt x="5509128" y="4791343"/>
                  <a:pt x="5520237" y="4800600"/>
                </a:cubicBezTo>
                <a:cubicBezTo>
                  <a:pt x="5594293" y="4862313"/>
                  <a:pt x="5512411" y="4818472"/>
                  <a:pt x="5628521" y="4884821"/>
                </a:cubicBezTo>
                <a:cubicBezTo>
                  <a:pt x="5659666" y="4902618"/>
                  <a:pt x="5724774" y="4932948"/>
                  <a:pt x="5724774" y="4932948"/>
                </a:cubicBezTo>
                <a:cubicBezTo>
                  <a:pt x="5733618" y="4944740"/>
                  <a:pt x="5776574" y="4991448"/>
                  <a:pt x="5772900" y="5017169"/>
                </a:cubicBezTo>
                <a:cubicBezTo>
                  <a:pt x="5766433" y="5062436"/>
                  <a:pt x="5753788" y="5107060"/>
                  <a:pt x="5736805" y="5149516"/>
                </a:cubicBezTo>
                <a:cubicBezTo>
                  <a:pt x="5723455" y="5182892"/>
                  <a:pt x="5641639" y="5254696"/>
                  <a:pt x="5628521" y="5269832"/>
                </a:cubicBezTo>
                <a:cubicBezTo>
                  <a:pt x="5598573" y="5304387"/>
                  <a:pt x="5576634" y="5345782"/>
                  <a:pt x="5544300" y="5378116"/>
                </a:cubicBezTo>
                <a:cubicBezTo>
                  <a:pt x="5511966" y="5410450"/>
                  <a:pt x="5475227" y="5438811"/>
                  <a:pt x="5436016" y="5462337"/>
                </a:cubicBezTo>
                <a:cubicBezTo>
                  <a:pt x="5415096" y="5474889"/>
                  <a:pt x="5344783" y="5491161"/>
                  <a:pt x="5315700" y="5498432"/>
                </a:cubicBezTo>
                <a:cubicBezTo>
                  <a:pt x="5275595" y="5494421"/>
                  <a:pt x="5234657" y="5495463"/>
                  <a:pt x="5195384" y="5486400"/>
                </a:cubicBezTo>
                <a:cubicBezTo>
                  <a:pt x="5153063" y="5476634"/>
                  <a:pt x="5145330" y="5430638"/>
                  <a:pt x="5123195" y="5402179"/>
                </a:cubicBezTo>
                <a:cubicBezTo>
                  <a:pt x="5109266" y="5384271"/>
                  <a:pt x="5089833" y="5371278"/>
                  <a:pt x="5075068" y="5354053"/>
                </a:cubicBezTo>
                <a:cubicBezTo>
                  <a:pt x="5065657" y="5343074"/>
                  <a:pt x="5061230" y="5328183"/>
                  <a:pt x="5051005" y="5317958"/>
                </a:cubicBezTo>
                <a:cubicBezTo>
                  <a:pt x="5036826" y="5303779"/>
                  <a:pt x="5017058" y="5296042"/>
                  <a:pt x="5002879" y="5281863"/>
                </a:cubicBezTo>
                <a:cubicBezTo>
                  <a:pt x="4992654" y="5271638"/>
                  <a:pt x="4989041" y="5255994"/>
                  <a:pt x="4978816" y="5245769"/>
                </a:cubicBezTo>
                <a:cubicBezTo>
                  <a:pt x="4968591" y="5235544"/>
                  <a:pt x="4955276" y="5228880"/>
                  <a:pt x="4942721" y="5221706"/>
                </a:cubicBezTo>
                <a:cubicBezTo>
                  <a:pt x="4877030" y="5184168"/>
                  <a:pt x="4891921" y="5198088"/>
                  <a:pt x="4798342" y="5185611"/>
                </a:cubicBezTo>
                <a:cubicBezTo>
                  <a:pt x="4626642" y="5162718"/>
                  <a:pt x="4808293" y="5184042"/>
                  <a:pt x="4605837" y="5161548"/>
                </a:cubicBezTo>
                <a:cubicBezTo>
                  <a:pt x="4561721" y="5149516"/>
                  <a:pt x="4518235" y="5134873"/>
                  <a:pt x="4473489" y="5125453"/>
                </a:cubicBezTo>
                <a:cubicBezTo>
                  <a:pt x="4441849" y="5118792"/>
                  <a:pt x="4409246" y="5117994"/>
                  <a:pt x="4377237" y="5113421"/>
                </a:cubicBezTo>
                <a:cubicBezTo>
                  <a:pt x="4325017" y="5105961"/>
                  <a:pt x="4272482" y="5100045"/>
                  <a:pt x="4220826" y="5089358"/>
                </a:cubicBezTo>
                <a:cubicBezTo>
                  <a:pt x="4197474" y="5084527"/>
                  <a:pt x="3978277" y="5026365"/>
                  <a:pt x="3920037" y="5017169"/>
                </a:cubicBezTo>
                <a:cubicBezTo>
                  <a:pt x="3880225" y="5010883"/>
                  <a:pt x="3839826" y="5009148"/>
                  <a:pt x="3799721" y="5005137"/>
                </a:cubicBezTo>
                <a:cubicBezTo>
                  <a:pt x="3727623" y="5025736"/>
                  <a:pt x="3663229" y="5041036"/>
                  <a:pt x="3595184" y="5077327"/>
                </a:cubicBezTo>
                <a:cubicBezTo>
                  <a:pt x="3453341" y="5152977"/>
                  <a:pt x="3604223" y="5108153"/>
                  <a:pt x="3486900" y="5137485"/>
                </a:cubicBezTo>
                <a:cubicBezTo>
                  <a:pt x="3474868" y="5145506"/>
                  <a:pt x="3462572" y="5153143"/>
                  <a:pt x="3450805" y="5161548"/>
                </a:cubicBezTo>
                <a:cubicBezTo>
                  <a:pt x="3434488" y="5173203"/>
                  <a:pt x="3420208" y="5187904"/>
                  <a:pt x="3402679" y="5197642"/>
                </a:cubicBezTo>
                <a:cubicBezTo>
                  <a:pt x="3383799" y="5208131"/>
                  <a:pt x="3363116" y="5215202"/>
                  <a:pt x="3342521" y="5221706"/>
                </a:cubicBezTo>
                <a:cubicBezTo>
                  <a:pt x="3203276" y="5265678"/>
                  <a:pt x="3214228" y="5261803"/>
                  <a:pt x="3113921" y="5281863"/>
                </a:cubicBezTo>
                <a:cubicBezTo>
                  <a:pt x="3069805" y="5277853"/>
                  <a:pt x="3025426" y="5276097"/>
                  <a:pt x="2981574" y="5269832"/>
                </a:cubicBezTo>
                <a:cubicBezTo>
                  <a:pt x="2939037" y="5263755"/>
                  <a:pt x="2927327" y="5239708"/>
                  <a:pt x="2885321" y="5221706"/>
                </a:cubicBezTo>
                <a:cubicBezTo>
                  <a:pt x="2850350" y="5206719"/>
                  <a:pt x="2813132" y="5197643"/>
                  <a:pt x="2777037" y="5185611"/>
                </a:cubicBezTo>
                <a:cubicBezTo>
                  <a:pt x="2744953" y="5161548"/>
                  <a:pt x="2713833" y="5136142"/>
                  <a:pt x="2680784" y="5113421"/>
                </a:cubicBezTo>
                <a:cubicBezTo>
                  <a:pt x="2649606" y="5091986"/>
                  <a:pt x="2612257" y="5079008"/>
                  <a:pt x="2584532" y="5053263"/>
                </a:cubicBezTo>
                <a:cubicBezTo>
                  <a:pt x="2550321" y="5021496"/>
                  <a:pt x="2465353" y="4883091"/>
                  <a:pt x="2440153" y="4848727"/>
                </a:cubicBezTo>
                <a:cubicBezTo>
                  <a:pt x="2421630" y="4823468"/>
                  <a:pt x="2398419" y="4801869"/>
                  <a:pt x="2379995" y="4776537"/>
                </a:cubicBezTo>
                <a:cubicBezTo>
                  <a:pt x="2366240" y="4757624"/>
                  <a:pt x="2361999" y="4731187"/>
                  <a:pt x="2343900" y="4716379"/>
                </a:cubicBezTo>
                <a:cubicBezTo>
                  <a:pt x="2303821" y="4683587"/>
                  <a:pt x="2115847" y="4618349"/>
                  <a:pt x="2091237" y="4608095"/>
                </a:cubicBezTo>
                <a:cubicBezTo>
                  <a:pt x="2046505" y="4589457"/>
                  <a:pt x="2002606" y="4568845"/>
                  <a:pt x="1958889" y="4547937"/>
                </a:cubicBezTo>
                <a:cubicBezTo>
                  <a:pt x="1910348" y="4524722"/>
                  <a:pt x="1864468" y="4495731"/>
                  <a:pt x="1814510" y="4475748"/>
                </a:cubicBezTo>
                <a:cubicBezTo>
                  <a:pt x="1743819" y="4447471"/>
                  <a:pt x="1760768" y="4457955"/>
                  <a:pt x="1694195" y="4415590"/>
                </a:cubicBezTo>
                <a:cubicBezTo>
                  <a:pt x="1669796" y="4400063"/>
                  <a:pt x="1646404" y="4382990"/>
                  <a:pt x="1622005" y="4367463"/>
                </a:cubicBezTo>
                <a:cubicBezTo>
                  <a:pt x="1602276" y="4354908"/>
                  <a:pt x="1580555" y="4345400"/>
                  <a:pt x="1561847" y="4331369"/>
                </a:cubicBezTo>
                <a:cubicBezTo>
                  <a:pt x="1483012" y="4272243"/>
                  <a:pt x="1562825" y="4320315"/>
                  <a:pt x="1501689" y="4259179"/>
                </a:cubicBezTo>
                <a:cubicBezTo>
                  <a:pt x="1487510" y="4245000"/>
                  <a:pt x="1467742" y="4237264"/>
                  <a:pt x="1453563" y="4223085"/>
                </a:cubicBezTo>
                <a:cubicBezTo>
                  <a:pt x="1439383" y="4208905"/>
                  <a:pt x="1434153" y="4186081"/>
                  <a:pt x="1417468" y="4174958"/>
                </a:cubicBezTo>
                <a:cubicBezTo>
                  <a:pt x="1377906" y="4148583"/>
                  <a:pt x="1289753" y="4143954"/>
                  <a:pt x="1249026" y="4138863"/>
                </a:cubicBezTo>
                <a:cubicBezTo>
                  <a:pt x="1228973" y="4130842"/>
                  <a:pt x="1209555" y="4121006"/>
                  <a:pt x="1188868" y="4114800"/>
                </a:cubicBezTo>
                <a:cubicBezTo>
                  <a:pt x="1169281" y="4108924"/>
                  <a:pt x="1149102" y="4104298"/>
                  <a:pt x="1128710" y="4102769"/>
                </a:cubicBezTo>
                <a:cubicBezTo>
                  <a:pt x="988506" y="4092254"/>
                  <a:pt x="847973" y="4086727"/>
                  <a:pt x="707605" y="4078706"/>
                </a:cubicBezTo>
                <a:cubicBezTo>
                  <a:pt x="687552" y="4070685"/>
                  <a:pt x="667183" y="4063414"/>
                  <a:pt x="647447" y="4054642"/>
                </a:cubicBezTo>
                <a:cubicBezTo>
                  <a:pt x="558253" y="4015000"/>
                  <a:pt x="637354" y="4043256"/>
                  <a:pt x="563226" y="4018548"/>
                </a:cubicBezTo>
                <a:cubicBezTo>
                  <a:pt x="503482" y="3928931"/>
                  <a:pt x="580267" y="4038998"/>
                  <a:pt x="503068" y="3946358"/>
                </a:cubicBezTo>
                <a:cubicBezTo>
                  <a:pt x="493811" y="3935249"/>
                  <a:pt x="487026" y="3922295"/>
                  <a:pt x="479005" y="3910263"/>
                </a:cubicBezTo>
                <a:cubicBezTo>
                  <a:pt x="453966" y="3810103"/>
                  <a:pt x="484455" y="3909131"/>
                  <a:pt x="442910" y="3826042"/>
                </a:cubicBezTo>
                <a:cubicBezTo>
                  <a:pt x="419504" y="3779231"/>
                  <a:pt x="441968" y="3795770"/>
                  <a:pt x="418847" y="3741821"/>
                </a:cubicBezTo>
                <a:cubicBezTo>
                  <a:pt x="413151" y="3728530"/>
                  <a:pt x="402805" y="3717758"/>
                  <a:pt x="394784" y="3705727"/>
                </a:cubicBezTo>
                <a:cubicBezTo>
                  <a:pt x="390774" y="3693695"/>
                  <a:pt x="389278" y="3680507"/>
                  <a:pt x="382753" y="3669632"/>
                </a:cubicBezTo>
                <a:cubicBezTo>
                  <a:pt x="369346" y="3647288"/>
                  <a:pt x="341509" y="3636637"/>
                  <a:pt x="322595" y="3621506"/>
                </a:cubicBezTo>
                <a:cubicBezTo>
                  <a:pt x="275408" y="3583756"/>
                  <a:pt x="325120" y="3606304"/>
                  <a:pt x="262437" y="3585411"/>
                </a:cubicBezTo>
                <a:lnTo>
                  <a:pt x="250405" y="3585411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bg2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214414" y="4960822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3600" dirty="0" smtClean="0"/>
              <a:t>Population of individuals</a:t>
            </a:r>
          </a:p>
          <a:p>
            <a:pPr marL="342900" indent="-342900"/>
            <a:r>
              <a:rPr lang="en-GB" sz="3600" dirty="0" smtClean="0"/>
              <a:t>          </a:t>
            </a:r>
            <a:endParaRPr lang="en-GB" sz="3600" dirty="0"/>
          </a:p>
          <a:p>
            <a:pPr marL="342900" indent="-342900"/>
            <a:r>
              <a:rPr lang="en-GB" sz="3600" dirty="0" smtClean="0">
                <a:solidFill>
                  <a:schemeClr val="bg1"/>
                </a:solidFill>
              </a:rPr>
              <a:t>				  = individual organism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1472" y="4857760"/>
            <a:ext cx="642942" cy="611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429124" y="164305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429124" y="250030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572132" y="221455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500430" y="228599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071934" y="364331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464975" y="385762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714612" y="3429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223483" y="1071546"/>
            <a:ext cx="6206037" cy="3786214"/>
          </a:xfrm>
          <a:custGeom>
            <a:avLst/>
            <a:gdLst>
              <a:gd name="connsiteX0" fmla="*/ 250405 w 6206037"/>
              <a:gd name="connsiteY0" fmla="*/ 3585411 h 5498432"/>
              <a:gd name="connsiteX1" fmla="*/ 190247 w 6206037"/>
              <a:gd name="connsiteY1" fmla="*/ 3525253 h 5498432"/>
              <a:gd name="connsiteX2" fmla="*/ 33837 w 6206037"/>
              <a:gd name="connsiteY2" fmla="*/ 3212432 h 5498432"/>
              <a:gd name="connsiteX3" fmla="*/ 9774 w 6206037"/>
              <a:gd name="connsiteY3" fmla="*/ 3176337 h 5498432"/>
              <a:gd name="connsiteX4" fmla="*/ 33837 w 6206037"/>
              <a:gd name="connsiteY4" fmla="*/ 2755232 h 5498432"/>
              <a:gd name="connsiteX5" fmla="*/ 57900 w 6206037"/>
              <a:gd name="connsiteY5" fmla="*/ 2683042 h 5498432"/>
              <a:gd name="connsiteX6" fmla="*/ 274468 w 6206037"/>
              <a:gd name="connsiteY6" fmla="*/ 2466474 h 5498432"/>
              <a:gd name="connsiteX7" fmla="*/ 334626 w 6206037"/>
              <a:gd name="connsiteY7" fmla="*/ 2442411 h 5498432"/>
              <a:gd name="connsiteX8" fmla="*/ 370721 w 6206037"/>
              <a:gd name="connsiteY8" fmla="*/ 2430379 h 5498432"/>
              <a:gd name="connsiteX9" fmla="*/ 418847 w 6206037"/>
              <a:gd name="connsiteY9" fmla="*/ 2406316 h 5498432"/>
              <a:gd name="connsiteX10" fmla="*/ 503068 w 6206037"/>
              <a:gd name="connsiteY10" fmla="*/ 2382253 h 5498432"/>
              <a:gd name="connsiteX11" fmla="*/ 767763 w 6206037"/>
              <a:gd name="connsiteY11" fmla="*/ 2370221 h 5498432"/>
              <a:gd name="connsiteX12" fmla="*/ 815889 w 6206037"/>
              <a:gd name="connsiteY12" fmla="*/ 2334127 h 5498432"/>
              <a:gd name="connsiteX13" fmla="*/ 839953 w 6206037"/>
              <a:gd name="connsiteY13" fmla="*/ 2310063 h 5498432"/>
              <a:gd name="connsiteX14" fmla="*/ 876047 w 6206037"/>
              <a:gd name="connsiteY14" fmla="*/ 2286000 h 5498432"/>
              <a:gd name="connsiteX15" fmla="*/ 960268 w 6206037"/>
              <a:gd name="connsiteY15" fmla="*/ 2177716 h 5498432"/>
              <a:gd name="connsiteX16" fmla="*/ 1020426 w 6206037"/>
              <a:gd name="connsiteY16" fmla="*/ 2105527 h 5498432"/>
              <a:gd name="connsiteX17" fmla="*/ 1080584 w 6206037"/>
              <a:gd name="connsiteY17" fmla="*/ 1973179 h 5498432"/>
              <a:gd name="connsiteX18" fmla="*/ 1116679 w 6206037"/>
              <a:gd name="connsiteY18" fmla="*/ 1900990 h 5498432"/>
              <a:gd name="connsiteX19" fmla="*/ 1128710 w 6206037"/>
              <a:gd name="connsiteY19" fmla="*/ 1840832 h 5498432"/>
              <a:gd name="connsiteX20" fmla="*/ 1140742 w 6206037"/>
              <a:gd name="connsiteY20" fmla="*/ 1792706 h 5498432"/>
              <a:gd name="connsiteX21" fmla="*/ 1152774 w 6206037"/>
              <a:gd name="connsiteY21" fmla="*/ 1636295 h 5498432"/>
              <a:gd name="connsiteX22" fmla="*/ 1176837 w 6206037"/>
              <a:gd name="connsiteY22" fmla="*/ 1094874 h 5498432"/>
              <a:gd name="connsiteX23" fmla="*/ 1200900 w 6206037"/>
              <a:gd name="connsiteY23" fmla="*/ 842211 h 5498432"/>
              <a:gd name="connsiteX24" fmla="*/ 1212932 w 6206037"/>
              <a:gd name="connsiteY24" fmla="*/ 661737 h 5498432"/>
              <a:gd name="connsiteX25" fmla="*/ 1273089 w 6206037"/>
              <a:gd name="connsiteY25" fmla="*/ 445169 h 5498432"/>
              <a:gd name="connsiteX26" fmla="*/ 1333247 w 6206037"/>
              <a:gd name="connsiteY26" fmla="*/ 324853 h 5498432"/>
              <a:gd name="connsiteX27" fmla="*/ 1381374 w 6206037"/>
              <a:gd name="connsiteY27" fmla="*/ 312821 h 5498432"/>
              <a:gd name="connsiteX28" fmla="*/ 1453563 w 6206037"/>
              <a:gd name="connsiteY28" fmla="*/ 276727 h 5498432"/>
              <a:gd name="connsiteX29" fmla="*/ 1525753 w 6206037"/>
              <a:gd name="connsiteY29" fmla="*/ 252663 h 5498432"/>
              <a:gd name="connsiteX30" fmla="*/ 1609974 w 6206037"/>
              <a:gd name="connsiteY30" fmla="*/ 192506 h 5498432"/>
              <a:gd name="connsiteX31" fmla="*/ 1646068 w 6206037"/>
              <a:gd name="connsiteY31" fmla="*/ 180474 h 5498432"/>
              <a:gd name="connsiteX32" fmla="*/ 1742321 w 6206037"/>
              <a:gd name="connsiteY32" fmla="*/ 192506 h 5498432"/>
              <a:gd name="connsiteX33" fmla="*/ 1778416 w 6206037"/>
              <a:gd name="connsiteY33" fmla="*/ 216569 h 5498432"/>
              <a:gd name="connsiteX34" fmla="*/ 1838574 w 6206037"/>
              <a:gd name="connsiteY34" fmla="*/ 228600 h 5498432"/>
              <a:gd name="connsiteX35" fmla="*/ 1910763 w 6206037"/>
              <a:gd name="connsiteY35" fmla="*/ 252663 h 5498432"/>
              <a:gd name="connsiteX36" fmla="*/ 1982953 w 6206037"/>
              <a:gd name="connsiteY36" fmla="*/ 312821 h 5498432"/>
              <a:gd name="connsiteX37" fmla="*/ 2007016 w 6206037"/>
              <a:gd name="connsiteY37" fmla="*/ 336885 h 5498432"/>
              <a:gd name="connsiteX38" fmla="*/ 2079205 w 6206037"/>
              <a:gd name="connsiteY38" fmla="*/ 360948 h 5498432"/>
              <a:gd name="connsiteX39" fmla="*/ 2500310 w 6206037"/>
              <a:gd name="connsiteY39" fmla="*/ 348916 h 5498432"/>
              <a:gd name="connsiteX40" fmla="*/ 2560468 w 6206037"/>
              <a:gd name="connsiteY40" fmla="*/ 336885 h 5498432"/>
              <a:gd name="connsiteX41" fmla="*/ 2716879 w 6206037"/>
              <a:gd name="connsiteY41" fmla="*/ 288758 h 5498432"/>
              <a:gd name="connsiteX42" fmla="*/ 2752974 w 6206037"/>
              <a:gd name="connsiteY42" fmla="*/ 264695 h 5498432"/>
              <a:gd name="connsiteX43" fmla="*/ 2957510 w 6206037"/>
              <a:gd name="connsiteY43" fmla="*/ 216569 h 5498432"/>
              <a:gd name="connsiteX44" fmla="*/ 3089858 w 6206037"/>
              <a:gd name="connsiteY44" fmla="*/ 96253 h 5498432"/>
              <a:gd name="connsiteX45" fmla="*/ 3125953 w 6206037"/>
              <a:gd name="connsiteY45" fmla="*/ 48127 h 5498432"/>
              <a:gd name="connsiteX46" fmla="*/ 3162047 w 6206037"/>
              <a:gd name="connsiteY46" fmla="*/ 36095 h 5498432"/>
              <a:gd name="connsiteX47" fmla="*/ 3330489 w 6206037"/>
              <a:gd name="connsiteY47" fmla="*/ 12032 h 5498432"/>
              <a:gd name="connsiteX48" fmla="*/ 3402679 w 6206037"/>
              <a:gd name="connsiteY48" fmla="*/ 0 h 5498432"/>
              <a:gd name="connsiteX49" fmla="*/ 3799721 w 6206037"/>
              <a:gd name="connsiteY49" fmla="*/ 48127 h 5498432"/>
              <a:gd name="connsiteX50" fmla="*/ 3883942 w 6206037"/>
              <a:gd name="connsiteY50" fmla="*/ 96253 h 5498432"/>
              <a:gd name="connsiteX51" fmla="*/ 3932068 w 6206037"/>
              <a:gd name="connsiteY51" fmla="*/ 120316 h 5498432"/>
              <a:gd name="connsiteX52" fmla="*/ 3980195 w 6206037"/>
              <a:gd name="connsiteY52" fmla="*/ 168442 h 5498432"/>
              <a:gd name="connsiteX53" fmla="*/ 4124574 w 6206037"/>
              <a:gd name="connsiteY53" fmla="*/ 348916 h 5498432"/>
              <a:gd name="connsiteX54" fmla="*/ 4220826 w 6206037"/>
              <a:gd name="connsiteY54" fmla="*/ 553453 h 5498432"/>
              <a:gd name="connsiteX55" fmla="*/ 4256921 w 6206037"/>
              <a:gd name="connsiteY55" fmla="*/ 625642 h 5498432"/>
              <a:gd name="connsiteX56" fmla="*/ 4293016 w 6206037"/>
              <a:gd name="connsiteY56" fmla="*/ 721895 h 5498432"/>
              <a:gd name="connsiteX57" fmla="*/ 4329110 w 6206037"/>
              <a:gd name="connsiteY57" fmla="*/ 794085 h 5498432"/>
              <a:gd name="connsiteX58" fmla="*/ 4377237 w 6206037"/>
              <a:gd name="connsiteY58" fmla="*/ 938463 h 5498432"/>
              <a:gd name="connsiteX59" fmla="*/ 4473489 w 6206037"/>
              <a:gd name="connsiteY59" fmla="*/ 1106906 h 5498432"/>
              <a:gd name="connsiteX60" fmla="*/ 4605837 w 6206037"/>
              <a:gd name="connsiteY60" fmla="*/ 1263316 h 5498432"/>
              <a:gd name="connsiteX61" fmla="*/ 4678026 w 6206037"/>
              <a:gd name="connsiteY61" fmla="*/ 1299411 h 5498432"/>
              <a:gd name="connsiteX62" fmla="*/ 4930689 w 6206037"/>
              <a:gd name="connsiteY62" fmla="*/ 1371600 h 5498432"/>
              <a:gd name="connsiteX63" fmla="*/ 5123195 w 6206037"/>
              <a:gd name="connsiteY63" fmla="*/ 1407695 h 5498432"/>
              <a:gd name="connsiteX64" fmla="*/ 5219447 w 6206037"/>
              <a:gd name="connsiteY64" fmla="*/ 1419727 h 5498432"/>
              <a:gd name="connsiteX65" fmla="*/ 5676647 w 6206037"/>
              <a:gd name="connsiteY65" fmla="*/ 1443790 h 5498432"/>
              <a:gd name="connsiteX66" fmla="*/ 5772900 w 6206037"/>
              <a:gd name="connsiteY66" fmla="*/ 1479885 h 5498432"/>
              <a:gd name="connsiteX67" fmla="*/ 5869153 w 6206037"/>
              <a:gd name="connsiteY67" fmla="*/ 1588169 h 5498432"/>
              <a:gd name="connsiteX68" fmla="*/ 5953374 w 6206037"/>
              <a:gd name="connsiteY68" fmla="*/ 1684421 h 5498432"/>
              <a:gd name="connsiteX69" fmla="*/ 6037595 w 6206037"/>
              <a:gd name="connsiteY69" fmla="*/ 1852863 h 5498432"/>
              <a:gd name="connsiteX70" fmla="*/ 6073689 w 6206037"/>
              <a:gd name="connsiteY70" fmla="*/ 1925053 h 5498432"/>
              <a:gd name="connsiteX71" fmla="*/ 6085721 w 6206037"/>
              <a:gd name="connsiteY71" fmla="*/ 1985211 h 5498432"/>
              <a:gd name="connsiteX72" fmla="*/ 6145879 w 6206037"/>
              <a:gd name="connsiteY72" fmla="*/ 2153653 h 5498432"/>
              <a:gd name="connsiteX73" fmla="*/ 6169942 w 6206037"/>
              <a:gd name="connsiteY73" fmla="*/ 2273969 h 5498432"/>
              <a:gd name="connsiteX74" fmla="*/ 6181974 w 6206037"/>
              <a:gd name="connsiteY74" fmla="*/ 2322095 h 5498432"/>
              <a:gd name="connsiteX75" fmla="*/ 6206037 w 6206037"/>
              <a:gd name="connsiteY75" fmla="*/ 2442411 h 5498432"/>
              <a:gd name="connsiteX76" fmla="*/ 6194005 w 6206037"/>
              <a:gd name="connsiteY76" fmla="*/ 2755232 h 5498432"/>
              <a:gd name="connsiteX77" fmla="*/ 6169942 w 6206037"/>
              <a:gd name="connsiteY77" fmla="*/ 2827421 h 5498432"/>
              <a:gd name="connsiteX78" fmla="*/ 6133847 w 6206037"/>
              <a:gd name="connsiteY78" fmla="*/ 3019927 h 5498432"/>
              <a:gd name="connsiteX79" fmla="*/ 6097753 w 6206037"/>
              <a:gd name="connsiteY79" fmla="*/ 3236495 h 5498432"/>
              <a:gd name="connsiteX80" fmla="*/ 6049626 w 6206037"/>
              <a:gd name="connsiteY80" fmla="*/ 3320716 h 5498432"/>
              <a:gd name="connsiteX81" fmla="*/ 6013532 w 6206037"/>
              <a:gd name="connsiteY81" fmla="*/ 3392906 h 5498432"/>
              <a:gd name="connsiteX82" fmla="*/ 5989468 w 6206037"/>
              <a:gd name="connsiteY82" fmla="*/ 3477127 h 5498432"/>
              <a:gd name="connsiteX83" fmla="*/ 5893216 w 6206037"/>
              <a:gd name="connsiteY83" fmla="*/ 3609474 h 5498432"/>
              <a:gd name="connsiteX84" fmla="*/ 5857121 w 6206037"/>
              <a:gd name="connsiteY84" fmla="*/ 3633537 h 5498432"/>
              <a:gd name="connsiteX85" fmla="*/ 5808995 w 6206037"/>
              <a:gd name="connsiteY85" fmla="*/ 3645569 h 5498432"/>
              <a:gd name="connsiteX86" fmla="*/ 5532268 w 6206037"/>
              <a:gd name="connsiteY86" fmla="*/ 3681663 h 5498432"/>
              <a:gd name="connsiteX87" fmla="*/ 5460079 w 6206037"/>
              <a:gd name="connsiteY87" fmla="*/ 3814011 h 5498432"/>
              <a:gd name="connsiteX88" fmla="*/ 5436016 w 6206037"/>
              <a:gd name="connsiteY88" fmla="*/ 3850106 h 5498432"/>
              <a:gd name="connsiteX89" fmla="*/ 5351795 w 6206037"/>
              <a:gd name="connsiteY89" fmla="*/ 3994485 h 5498432"/>
              <a:gd name="connsiteX90" fmla="*/ 5315700 w 6206037"/>
              <a:gd name="connsiteY90" fmla="*/ 4054642 h 5498432"/>
              <a:gd name="connsiteX91" fmla="*/ 5291637 w 6206037"/>
              <a:gd name="connsiteY91" fmla="*/ 4090737 h 5498432"/>
              <a:gd name="connsiteX92" fmla="*/ 5267574 w 6206037"/>
              <a:gd name="connsiteY92" fmla="*/ 4150895 h 5498432"/>
              <a:gd name="connsiteX93" fmla="*/ 5255542 w 6206037"/>
              <a:gd name="connsiteY93" fmla="*/ 4247148 h 5498432"/>
              <a:gd name="connsiteX94" fmla="*/ 5243510 w 6206037"/>
              <a:gd name="connsiteY94" fmla="*/ 4319337 h 5498432"/>
              <a:gd name="connsiteX95" fmla="*/ 5267574 w 6206037"/>
              <a:gd name="connsiteY95" fmla="*/ 4535906 h 5498432"/>
              <a:gd name="connsiteX96" fmla="*/ 5411953 w 6206037"/>
              <a:gd name="connsiteY96" fmla="*/ 4716379 h 5498432"/>
              <a:gd name="connsiteX97" fmla="*/ 5484142 w 6206037"/>
              <a:gd name="connsiteY97" fmla="*/ 4776537 h 5498432"/>
              <a:gd name="connsiteX98" fmla="*/ 5520237 w 6206037"/>
              <a:gd name="connsiteY98" fmla="*/ 4800600 h 5498432"/>
              <a:gd name="connsiteX99" fmla="*/ 5628521 w 6206037"/>
              <a:gd name="connsiteY99" fmla="*/ 4884821 h 5498432"/>
              <a:gd name="connsiteX100" fmla="*/ 5724774 w 6206037"/>
              <a:gd name="connsiteY100" fmla="*/ 4932948 h 5498432"/>
              <a:gd name="connsiteX101" fmla="*/ 5772900 w 6206037"/>
              <a:gd name="connsiteY101" fmla="*/ 5017169 h 5498432"/>
              <a:gd name="connsiteX102" fmla="*/ 5736805 w 6206037"/>
              <a:gd name="connsiteY102" fmla="*/ 5149516 h 5498432"/>
              <a:gd name="connsiteX103" fmla="*/ 5628521 w 6206037"/>
              <a:gd name="connsiteY103" fmla="*/ 5269832 h 5498432"/>
              <a:gd name="connsiteX104" fmla="*/ 5544300 w 6206037"/>
              <a:gd name="connsiteY104" fmla="*/ 5378116 h 5498432"/>
              <a:gd name="connsiteX105" fmla="*/ 5436016 w 6206037"/>
              <a:gd name="connsiteY105" fmla="*/ 5462337 h 5498432"/>
              <a:gd name="connsiteX106" fmla="*/ 5315700 w 6206037"/>
              <a:gd name="connsiteY106" fmla="*/ 5498432 h 5498432"/>
              <a:gd name="connsiteX107" fmla="*/ 5195384 w 6206037"/>
              <a:gd name="connsiteY107" fmla="*/ 5486400 h 5498432"/>
              <a:gd name="connsiteX108" fmla="*/ 5123195 w 6206037"/>
              <a:gd name="connsiteY108" fmla="*/ 5402179 h 5498432"/>
              <a:gd name="connsiteX109" fmla="*/ 5075068 w 6206037"/>
              <a:gd name="connsiteY109" fmla="*/ 5354053 h 5498432"/>
              <a:gd name="connsiteX110" fmla="*/ 5051005 w 6206037"/>
              <a:gd name="connsiteY110" fmla="*/ 5317958 h 5498432"/>
              <a:gd name="connsiteX111" fmla="*/ 5002879 w 6206037"/>
              <a:gd name="connsiteY111" fmla="*/ 5281863 h 5498432"/>
              <a:gd name="connsiteX112" fmla="*/ 4978816 w 6206037"/>
              <a:gd name="connsiteY112" fmla="*/ 5245769 h 5498432"/>
              <a:gd name="connsiteX113" fmla="*/ 4942721 w 6206037"/>
              <a:gd name="connsiteY113" fmla="*/ 5221706 h 5498432"/>
              <a:gd name="connsiteX114" fmla="*/ 4798342 w 6206037"/>
              <a:gd name="connsiteY114" fmla="*/ 5185611 h 5498432"/>
              <a:gd name="connsiteX115" fmla="*/ 4605837 w 6206037"/>
              <a:gd name="connsiteY115" fmla="*/ 5161548 h 5498432"/>
              <a:gd name="connsiteX116" fmla="*/ 4473489 w 6206037"/>
              <a:gd name="connsiteY116" fmla="*/ 5125453 h 5498432"/>
              <a:gd name="connsiteX117" fmla="*/ 4377237 w 6206037"/>
              <a:gd name="connsiteY117" fmla="*/ 5113421 h 5498432"/>
              <a:gd name="connsiteX118" fmla="*/ 4220826 w 6206037"/>
              <a:gd name="connsiteY118" fmla="*/ 5089358 h 5498432"/>
              <a:gd name="connsiteX119" fmla="*/ 3920037 w 6206037"/>
              <a:gd name="connsiteY119" fmla="*/ 5017169 h 5498432"/>
              <a:gd name="connsiteX120" fmla="*/ 3799721 w 6206037"/>
              <a:gd name="connsiteY120" fmla="*/ 5005137 h 5498432"/>
              <a:gd name="connsiteX121" fmla="*/ 3595184 w 6206037"/>
              <a:gd name="connsiteY121" fmla="*/ 5077327 h 5498432"/>
              <a:gd name="connsiteX122" fmla="*/ 3486900 w 6206037"/>
              <a:gd name="connsiteY122" fmla="*/ 5137485 h 5498432"/>
              <a:gd name="connsiteX123" fmla="*/ 3450805 w 6206037"/>
              <a:gd name="connsiteY123" fmla="*/ 5161548 h 5498432"/>
              <a:gd name="connsiteX124" fmla="*/ 3402679 w 6206037"/>
              <a:gd name="connsiteY124" fmla="*/ 5197642 h 5498432"/>
              <a:gd name="connsiteX125" fmla="*/ 3342521 w 6206037"/>
              <a:gd name="connsiteY125" fmla="*/ 5221706 h 5498432"/>
              <a:gd name="connsiteX126" fmla="*/ 3113921 w 6206037"/>
              <a:gd name="connsiteY126" fmla="*/ 5281863 h 5498432"/>
              <a:gd name="connsiteX127" fmla="*/ 2981574 w 6206037"/>
              <a:gd name="connsiteY127" fmla="*/ 5269832 h 5498432"/>
              <a:gd name="connsiteX128" fmla="*/ 2885321 w 6206037"/>
              <a:gd name="connsiteY128" fmla="*/ 5221706 h 5498432"/>
              <a:gd name="connsiteX129" fmla="*/ 2777037 w 6206037"/>
              <a:gd name="connsiteY129" fmla="*/ 5185611 h 5498432"/>
              <a:gd name="connsiteX130" fmla="*/ 2680784 w 6206037"/>
              <a:gd name="connsiteY130" fmla="*/ 5113421 h 5498432"/>
              <a:gd name="connsiteX131" fmla="*/ 2584532 w 6206037"/>
              <a:gd name="connsiteY131" fmla="*/ 5053263 h 5498432"/>
              <a:gd name="connsiteX132" fmla="*/ 2440153 w 6206037"/>
              <a:gd name="connsiteY132" fmla="*/ 4848727 h 5498432"/>
              <a:gd name="connsiteX133" fmla="*/ 2379995 w 6206037"/>
              <a:gd name="connsiteY133" fmla="*/ 4776537 h 5498432"/>
              <a:gd name="connsiteX134" fmla="*/ 2343900 w 6206037"/>
              <a:gd name="connsiteY134" fmla="*/ 4716379 h 5498432"/>
              <a:gd name="connsiteX135" fmla="*/ 2091237 w 6206037"/>
              <a:gd name="connsiteY135" fmla="*/ 4608095 h 5498432"/>
              <a:gd name="connsiteX136" fmla="*/ 1958889 w 6206037"/>
              <a:gd name="connsiteY136" fmla="*/ 4547937 h 5498432"/>
              <a:gd name="connsiteX137" fmla="*/ 1814510 w 6206037"/>
              <a:gd name="connsiteY137" fmla="*/ 4475748 h 5498432"/>
              <a:gd name="connsiteX138" fmla="*/ 1694195 w 6206037"/>
              <a:gd name="connsiteY138" fmla="*/ 4415590 h 5498432"/>
              <a:gd name="connsiteX139" fmla="*/ 1622005 w 6206037"/>
              <a:gd name="connsiteY139" fmla="*/ 4367463 h 5498432"/>
              <a:gd name="connsiteX140" fmla="*/ 1561847 w 6206037"/>
              <a:gd name="connsiteY140" fmla="*/ 4331369 h 5498432"/>
              <a:gd name="connsiteX141" fmla="*/ 1501689 w 6206037"/>
              <a:gd name="connsiteY141" fmla="*/ 4259179 h 5498432"/>
              <a:gd name="connsiteX142" fmla="*/ 1453563 w 6206037"/>
              <a:gd name="connsiteY142" fmla="*/ 4223085 h 5498432"/>
              <a:gd name="connsiteX143" fmla="*/ 1417468 w 6206037"/>
              <a:gd name="connsiteY143" fmla="*/ 4174958 h 5498432"/>
              <a:gd name="connsiteX144" fmla="*/ 1249026 w 6206037"/>
              <a:gd name="connsiteY144" fmla="*/ 4138863 h 5498432"/>
              <a:gd name="connsiteX145" fmla="*/ 1188868 w 6206037"/>
              <a:gd name="connsiteY145" fmla="*/ 4114800 h 5498432"/>
              <a:gd name="connsiteX146" fmla="*/ 1128710 w 6206037"/>
              <a:gd name="connsiteY146" fmla="*/ 4102769 h 5498432"/>
              <a:gd name="connsiteX147" fmla="*/ 707605 w 6206037"/>
              <a:gd name="connsiteY147" fmla="*/ 4078706 h 5498432"/>
              <a:gd name="connsiteX148" fmla="*/ 647447 w 6206037"/>
              <a:gd name="connsiteY148" fmla="*/ 4054642 h 5498432"/>
              <a:gd name="connsiteX149" fmla="*/ 563226 w 6206037"/>
              <a:gd name="connsiteY149" fmla="*/ 4018548 h 5498432"/>
              <a:gd name="connsiteX150" fmla="*/ 503068 w 6206037"/>
              <a:gd name="connsiteY150" fmla="*/ 3946358 h 5498432"/>
              <a:gd name="connsiteX151" fmla="*/ 479005 w 6206037"/>
              <a:gd name="connsiteY151" fmla="*/ 3910263 h 5498432"/>
              <a:gd name="connsiteX152" fmla="*/ 442910 w 6206037"/>
              <a:gd name="connsiteY152" fmla="*/ 3826042 h 5498432"/>
              <a:gd name="connsiteX153" fmla="*/ 418847 w 6206037"/>
              <a:gd name="connsiteY153" fmla="*/ 3741821 h 5498432"/>
              <a:gd name="connsiteX154" fmla="*/ 394784 w 6206037"/>
              <a:gd name="connsiteY154" fmla="*/ 3705727 h 5498432"/>
              <a:gd name="connsiteX155" fmla="*/ 382753 w 6206037"/>
              <a:gd name="connsiteY155" fmla="*/ 3669632 h 5498432"/>
              <a:gd name="connsiteX156" fmla="*/ 322595 w 6206037"/>
              <a:gd name="connsiteY156" fmla="*/ 3621506 h 5498432"/>
              <a:gd name="connsiteX157" fmla="*/ 262437 w 6206037"/>
              <a:gd name="connsiteY157" fmla="*/ 3585411 h 5498432"/>
              <a:gd name="connsiteX158" fmla="*/ 250405 w 6206037"/>
              <a:gd name="connsiteY158" fmla="*/ 3585411 h 549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6206037" h="5498432">
                <a:moveTo>
                  <a:pt x="250405" y="3585411"/>
                </a:moveTo>
                <a:cubicBezTo>
                  <a:pt x="230352" y="3565358"/>
                  <a:pt x="204487" y="3549777"/>
                  <a:pt x="190247" y="3525253"/>
                </a:cubicBezTo>
                <a:cubicBezTo>
                  <a:pt x="131707" y="3424435"/>
                  <a:pt x="87397" y="3315982"/>
                  <a:pt x="33837" y="3212432"/>
                </a:cubicBezTo>
                <a:cubicBezTo>
                  <a:pt x="27194" y="3199588"/>
                  <a:pt x="17795" y="3188369"/>
                  <a:pt x="9774" y="3176337"/>
                </a:cubicBezTo>
                <a:cubicBezTo>
                  <a:pt x="11865" y="3113615"/>
                  <a:pt x="0" y="2879302"/>
                  <a:pt x="33837" y="2755232"/>
                </a:cubicBezTo>
                <a:cubicBezTo>
                  <a:pt x="40511" y="2730761"/>
                  <a:pt x="44457" y="2704551"/>
                  <a:pt x="57900" y="2683042"/>
                </a:cubicBezTo>
                <a:cubicBezTo>
                  <a:pt x="95330" y="2623155"/>
                  <a:pt x="204956" y="2494279"/>
                  <a:pt x="274468" y="2466474"/>
                </a:cubicBezTo>
                <a:cubicBezTo>
                  <a:pt x="294521" y="2458453"/>
                  <a:pt x="314404" y="2449994"/>
                  <a:pt x="334626" y="2442411"/>
                </a:cubicBezTo>
                <a:cubicBezTo>
                  <a:pt x="346501" y="2437958"/>
                  <a:pt x="359064" y="2435375"/>
                  <a:pt x="370721" y="2430379"/>
                </a:cubicBezTo>
                <a:cubicBezTo>
                  <a:pt x="387206" y="2423314"/>
                  <a:pt x="402362" y="2413381"/>
                  <a:pt x="418847" y="2406316"/>
                </a:cubicBezTo>
                <a:cubicBezTo>
                  <a:pt x="433789" y="2399912"/>
                  <a:pt x="490671" y="2383207"/>
                  <a:pt x="503068" y="2382253"/>
                </a:cubicBezTo>
                <a:cubicBezTo>
                  <a:pt x="591131" y="2375479"/>
                  <a:pt x="679531" y="2374232"/>
                  <a:pt x="767763" y="2370221"/>
                </a:cubicBezTo>
                <a:cubicBezTo>
                  <a:pt x="783805" y="2358190"/>
                  <a:pt x="800484" y="2346964"/>
                  <a:pt x="815889" y="2334127"/>
                </a:cubicBezTo>
                <a:cubicBezTo>
                  <a:pt x="824604" y="2326865"/>
                  <a:pt x="831095" y="2317150"/>
                  <a:pt x="839953" y="2310063"/>
                </a:cubicBezTo>
                <a:cubicBezTo>
                  <a:pt x="851244" y="2301030"/>
                  <a:pt x="866320" y="2296699"/>
                  <a:pt x="876047" y="2286000"/>
                </a:cubicBezTo>
                <a:cubicBezTo>
                  <a:pt x="906806" y="2252165"/>
                  <a:pt x="930994" y="2212844"/>
                  <a:pt x="960268" y="2177716"/>
                </a:cubicBezTo>
                <a:cubicBezTo>
                  <a:pt x="980321" y="2153653"/>
                  <a:pt x="1003051" y="2131589"/>
                  <a:pt x="1020426" y="2105527"/>
                </a:cubicBezTo>
                <a:cubicBezTo>
                  <a:pt x="1051681" y="2058645"/>
                  <a:pt x="1058169" y="2022492"/>
                  <a:pt x="1080584" y="1973179"/>
                </a:cubicBezTo>
                <a:cubicBezTo>
                  <a:pt x="1091717" y="1948687"/>
                  <a:pt x="1104647" y="1925053"/>
                  <a:pt x="1116679" y="1900990"/>
                </a:cubicBezTo>
                <a:cubicBezTo>
                  <a:pt x="1120689" y="1880937"/>
                  <a:pt x="1124274" y="1860795"/>
                  <a:pt x="1128710" y="1840832"/>
                </a:cubicBezTo>
                <a:cubicBezTo>
                  <a:pt x="1132297" y="1824690"/>
                  <a:pt x="1138810" y="1809128"/>
                  <a:pt x="1140742" y="1792706"/>
                </a:cubicBezTo>
                <a:cubicBezTo>
                  <a:pt x="1146852" y="1740773"/>
                  <a:pt x="1150073" y="1688516"/>
                  <a:pt x="1152774" y="1636295"/>
                </a:cubicBezTo>
                <a:cubicBezTo>
                  <a:pt x="1162106" y="1455884"/>
                  <a:pt x="1165909" y="1275195"/>
                  <a:pt x="1176837" y="1094874"/>
                </a:cubicBezTo>
                <a:cubicBezTo>
                  <a:pt x="1181955" y="1010427"/>
                  <a:pt x="1193874" y="926521"/>
                  <a:pt x="1200900" y="842211"/>
                </a:cubicBezTo>
                <a:cubicBezTo>
                  <a:pt x="1205907" y="782128"/>
                  <a:pt x="1206021" y="721631"/>
                  <a:pt x="1212932" y="661737"/>
                </a:cubicBezTo>
                <a:cubicBezTo>
                  <a:pt x="1230515" y="509352"/>
                  <a:pt x="1227468" y="563783"/>
                  <a:pt x="1273089" y="445169"/>
                </a:cubicBezTo>
                <a:cubicBezTo>
                  <a:pt x="1288634" y="404752"/>
                  <a:pt x="1293682" y="353114"/>
                  <a:pt x="1333247" y="324853"/>
                </a:cubicBezTo>
                <a:cubicBezTo>
                  <a:pt x="1346703" y="315242"/>
                  <a:pt x="1366021" y="318962"/>
                  <a:pt x="1381374" y="312821"/>
                </a:cubicBezTo>
                <a:cubicBezTo>
                  <a:pt x="1406353" y="302829"/>
                  <a:pt x="1428729" y="287074"/>
                  <a:pt x="1453563" y="276727"/>
                </a:cubicBezTo>
                <a:cubicBezTo>
                  <a:pt x="1476977" y="266971"/>
                  <a:pt x="1525753" y="252663"/>
                  <a:pt x="1525753" y="252663"/>
                </a:cubicBezTo>
                <a:cubicBezTo>
                  <a:pt x="1536654" y="244487"/>
                  <a:pt x="1592380" y="201303"/>
                  <a:pt x="1609974" y="192506"/>
                </a:cubicBezTo>
                <a:cubicBezTo>
                  <a:pt x="1621317" y="186834"/>
                  <a:pt x="1634037" y="184485"/>
                  <a:pt x="1646068" y="180474"/>
                </a:cubicBezTo>
                <a:cubicBezTo>
                  <a:pt x="1678152" y="184485"/>
                  <a:pt x="1711126" y="183998"/>
                  <a:pt x="1742321" y="192506"/>
                </a:cubicBezTo>
                <a:cubicBezTo>
                  <a:pt x="1756272" y="196311"/>
                  <a:pt x="1764876" y="211492"/>
                  <a:pt x="1778416" y="216569"/>
                </a:cubicBezTo>
                <a:cubicBezTo>
                  <a:pt x="1797564" y="223749"/>
                  <a:pt x="1818845" y="223219"/>
                  <a:pt x="1838574" y="228600"/>
                </a:cubicBezTo>
                <a:cubicBezTo>
                  <a:pt x="1863045" y="235274"/>
                  <a:pt x="1910763" y="252663"/>
                  <a:pt x="1910763" y="252663"/>
                </a:cubicBezTo>
                <a:cubicBezTo>
                  <a:pt x="1965184" y="307086"/>
                  <a:pt x="1897151" y="241319"/>
                  <a:pt x="1982953" y="312821"/>
                </a:cubicBezTo>
                <a:cubicBezTo>
                  <a:pt x="1991667" y="320083"/>
                  <a:pt x="1996870" y="331812"/>
                  <a:pt x="2007016" y="336885"/>
                </a:cubicBezTo>
                <a:cubicBezTo>
                  <a:pt x="2029703" y="348229"/>
                  <a:pt x="2055142" y="352927"/>
                  <a:pt x="2079205" y="360948"/>
                </a:cubicBezTo>
                <a:cubicBezTo>
                  <a:pt x="2219573" y="356937"/>
                  <a:pt x="2360060" y="355928"/>
                  <a:pt x="2500310" y="348916"/>
                </a:cubicBezTo>
                <a:cubicBezTo>
                  <a:pt x="2520734" y="347895"/>
                  <a:pt x="2540805" y="342503"/>
                  <a:pt x="2560468" y="336885"/>
                </a:cubicBezTo>
                <a:cubicBezTo>
                  <a:pt x="2849812" y="254216"/>
                  <a:pt x="2559970" y="327987"/>
                  <a:pt x="2716879" y="288758"/>
                </a:cubicBezTo>
                <a:cubicBezTo>
                  <a:pt x="2728911" y="280737"/>
                  <a:pt x="2739256" y="269268"/>
                  <a:pt x="2752974" y="264695"/>
                </a:cubicBezTo>
                <a:cubicBezTo>
                  <a:pt x="2814563" y="244165"/>
                  <a:pt x="2891015" y="229868"/>
                  <a:pt x="2957510" y="216569"/>
                </a:cubicBezTo>
                <a:cubicBezTo>
                  <a:pt x="3009000" y="177952"/>
                  <a:pt x="3047685" y="152484"/>
                  <a:pt x="3089858" y="96253"/>
                </a:cubicBezTo>
                <a:cubicBezTo>
                  <a:pt x="3101890" y="80211"/>
                  <a:pt x="3110548" y="60964"/>
                  <a:pt x="3125953" y="48127"/>
                </a:cubicBezTo>
                <a:cubicBezTo>
                  <a:pt x="3135696" y="40008"/>
                  <a:pt x="3149558" y="38299"/>
                  <a:pt x="3162047" y="36095"/>
                </a:cubicBezTo>
                <a:cubicBezTo>
                  <a:pt x="3217901" y="26238"/>
                  <a:pt x="3274543" y="21357"/>
                  <a:pt x="3330489" y="12032"/>
                </a:cubicBezTo>
                <a:lnTo>
                  <a:pt x="3402679" y="0"/>
                </a:lnTo>
                <a:cubicBezTo>
                  <a:pt x="3491201" y="8431"/>
                  <a:pt x="3694562" y="21837"/>
                  <a:pt x="3799721" y="48127"/>
                </a:cubicBezTo>
                <a:cubicBezTo>
                  <a:pt x="3832038" y="56206"/>
                  <a:pt x="3856097" y="80341"/>
                  <a:pt x="3883942" y="96253"/>
                </a:cubicBezTo>
                <a:cubicBezTo>
                  <a:pt x="3899514" y="105151"/>
                  <a:pt x="3917720" y="109555"/>
                  <a:pt x="3932068" y="120316"/>
                </a:cubicBezTo>
                <a:cubicBezTo>
                  <a:pt x="3950218" y="133928"/>
                  <a:pt x="3964807" y="151771"/>
                  <a:pt x="3980195" y="168442"/>
                </a:cubicBezTo>
                <a:cubicBezTo>
                  <a:pt x="4038686" y="231808"/>
                  <a:pt x="4083777" y="276389"/>
                  <a:pt x="4124574" y="348916"/>
                </a:cubicBezTo>
                <a:cubicBezTo>
                  <a:pt x="4190038" y="465295"/>
                  <a:pt x="4172760" y="449309"/>
                  <a:pt x="4220826" y="553453"/>
                </a:cubicBezTo>
                <a:cubicBezTo>
                  <a:pt x="4232100" y="577880"/>
                  <a:pt x="4246323" y="600914"/>
                  <a:pt x="4256921" y="625642"/>
                </a:cubicBezTo>
                <a:cubicBezTo>
                  <a:pt x="4270419" y="657137"/>
                  <a:pt x="4279518" y="690399"/>
                  <a:pt x="4293016" y="721895"/>
                </a:cubicBezTo>
                <a:cubicBezTo>
                  <a:pt x="4303614" y="746623"/>
                  <a:pt x="4319359" y="769011"/>
                  <a:pt x="4329110" y="794085"/>
                </a:cubicBezTo>
                <a:cubicBezTo>
                  <a:pt x="4347497" y="841365"/>
                  <a:pt x="4354550" y="893089"/>
                  <a:pt x="4377237" y="938463"/>
                </a:cubicBezTo>
                <a:cubicBezTo>
                  <a:pt x="4540259" y="1264506"/>
                  <a:pt x="4368501" y="938924"/>
                  <a:pt x="4473489" y="1106906"/>
                </a:cubicBezTo>
                <a:cubicBezTo>
                  <a:pt x="4518111" y="1178301"/>
                  <a:pt x="4491334" y="1206064"/>
                  <a:pt x="4605837" y="1263316"/>
                </a:cubicBezTo>
                <a:cubicBezTo>
                  <a:pt x="4629900" y="1275348"/>
                  <a:pt x="4653047" y="1289419"/>
                  <a:pt x="4678026" y="1299411"/>
                </a:cubicBezTo>
                <a:cubicBezTo>
                  <a:pt x="4759186" y="1331875"/>
                  <a:pt x="4846126" y="1351466"/>
                  <a:pt x="4930689" y="1371600"/>
                </a:cubicBezTo>
                <a:cubicBezTo>
                  <a:pt x="5031733" y="1395658"/>
                  <a:pt x="5029156" y="1395156"/>
                  <a:pt x="5123195" y="1407695"/>
                </a:cubicBezTo>
                <a:cubicBezTo>
                  <a:pt x="5155245" y="1411969"/>
                  <a:pt x="5187182" y="1417623"/>
                  <a:pt x="5219447" y="1419727"/>
                </a:cubicBezTo>
                <a:cubicBezTo>
                  <a:pt x="5371734" y="1429659"/>
                  <a:pt x="5676647" y="1443790"/>
                  <a:pt x="5676647" y="1443790"/>
                </a:cubicBezTo>
                <a:cubicBezTo>
                  <a:pt x="5708731" y="1455822"/>
                  <a:pt x="5742251" y="1464561"/>
                  <a:pt x="5772900" y="1479885"/>
                </a:cubicBezTo>
                <a:cubicBezTo>
                  <a:pt x="5833190" y="1510030"/>
                  <a:pt x="5825728" y="1532901"/>
                  <a:pt x="5869153" y="1588169"/>
                </a:cubicBezTo>
                <a:cubicBezTo>
                  <a:pt x="5895492" y="1621691"/>
                  <a:pt x="5928163" y="1650042"/>
                  <a:pt x="5953374" y="1684421"/>
                </a:cubicBezTo>
                <a:cubicBezTo>
                  <a:pt x="5996934" y="1743821"/>
                  <a:pt x="6007391" y="1787420"/>
                  <a:pt x="6037595" y="1852863"/>
                </a:cubicBezTo>
                <a:cubicBezTo>
                  <a:pt x="6048869" y="1877290"/>
                  <a:pt x="6061658" y="1900990"/>
                  <a:pt x="6073689" y="1925053"/>
                </a:cubicBezTo>
                <a:cubicBezTo>
                  <a:pt x="6077700" y="1945106"/>
                  <a:pt x="6079845" y="1965624"/>
                  <a:pt x="6085721" y="1985211"/>
                </a:cubicBezTo>
                <a:cubicBezTo>
                  <a:pt x="6113770" y="2078707"/>
                  <a:pt x="6120825" y="2028382"/>
                  <a:pt x="6145879" y="2153653"/>
                </a:cubicBezTo>
                <a:cubicBezTo>
                  <a:pt x="6153900" y="2193758"/>
                  <a:pt x="6160022" y="2234291"/>
                  <a:pt x="6169942" y="2273969"/>
                </a:cubicBezTo>
                <a:cubicBezTo>
                  <a:pt x="6173953" y="2290011"/>
                  <a:pt x="6178509" y="2305926"/>
                  <a:pt x="6181974" y="2322095"/>
                </a:cubicBezTo>
                <a:cubicBezTo>
                  <a:pt x="6190544" y="2362087"/>
                  <a:pt x="6206037" y="2442411"/>
                  <a:pt x="6206037" y="2442411"/>
                </a:cubicBezTo>
                <a:cubicBezTo>
                  <a:pt x="6202026" y="2546685"/>
                  <a:pt x="6203745" y="2651337"/>
                  <a:pt x="6194005" y="2755232"/>
                </a:cubicBezTo>
                <a:cubicBezTo>
                  <a:pt x="6191637" y="2780486"/>
                  <a:pt x="6177231" y="2803126"/>
                  <a:pt x="6169942" y="2827421"/>
                </a:cubicBezTo>
                <a:cubicBezTo>
                  <a:pt x="6153376" y="2882642"/>
                  <a:pt x="6139092" y="2977964"/>
                  <a:pt x="6133847" y="3019927"/>
                </a:cubicBezTo>
                <a:cubicBezTo>
                  <a:pt x="6126823" y="3076125"/>
                  <a:pt x="6115408" y="3186474"/>
                  <a:pt x="6097753" y="3236495"/>
                </a:cubicBezTo>
                <a:cubicBezTo>
                  <a:pt x="6086992" y="3266986"/>
                  <a:pt x="6064955" y="3292247"/>
                  <a:pt x="6049626" y="3320716"/>
                </a:cubicBezTo>
                <a:cubicBezTo>
                  <a:pt x="6036871" y="3344404"/>
                  <a:pt x="6023190" y="3367796"/>
                  <a:pt x="6013532" y="3392906"/>
                </a:cubicBezTo>
                <a:cubicBezTo>
                  <a:pt x="6003051" y="3420157"/>
                  <a:pt x="6001703" y="3450617"/>
                  <a:pt x="5989468" y="3477127"/>
                </a:cubicBezTo>
                <a:cubicBezTo>
                  <a:pt x="5978712" y="3500432"/>
                  <a:pt x="5913577" y="3589113"/>
                  <a:pt x="5893216" y="3609474"/>
                </a:cubicBezTo>
                <a:cubicBezTo>
                  <a:pt x="5882991" y="3619699"/>
                  <a:pt x="5870412" y="3627841"/>
                  <a:pt x="5857121" y="3633537"/>
                </a:cubicBezTo>
                <a:cubicBezTo>
                  <a:pt x="5841922" y="3640051"/>
                  <a:pt x="5825352" y="3643146"/>
                  <a:pt x="5808995" y="3645569"/>
                </a:cubicBezTo>
                <a:cubicBezTo>
                  <a:pt x="5716976" y="3659201"/>
                  <a:pt x="5624510" y="3669632"/>
                  <a:pt x="5532268" y="3681663"/>
                </a:cubicBezTo>
                <a:cubicBezTo>
                  <a:pt x="5425557" y="3841731"/>
                  <a:pt x="5529686" y="3674795"/>
                  <a:pt x="5460079" y="3814011"/>
                </a:cubicBezTo>
                <a:cubicBezTo>
                  <a:pt x="5453612" y="3826945"/>
                  <a:pt x="5443456" y="3837706"/>
                  <a:pt x="5436016" y="3850106"/>
                </a:cubicBezTo>
                <a:cubicBezTo>
                  <a:pt x="5407350" y="3897882"/>
                  <a:pt x="5380044" y="3946462"/>
                  <a:pt x="5351795" y="3994485"/>
                </a:cubicBezTo>
                <a:cubicBezTo>
                  <a:pt x="5339938" y="4014641"/>
                  <a:pt x="5328094" y="4034812"/>
                  <a:pt x="5315700" y="4054642"/>
                </a:cubicBezTo>
                <a:cubicBezTo>
                  <a:pt x="5308036" y="4066904"/>
                  <a:pt x="5297007" y="4077311"/>
                  <a:pt x="5291637" y="4090737"/>
                </a:cubicBezTo>
                <a:lnTo>
                  <a:pt x="5267574" y="4150895"/>
                </a:lnTo>
                <a:cubicBezTo>
                  <a:pt x="5263563" y="4182979"/>
                  <a:pt x="5260115" y="4215139"/>
                  <a:pt x="5255542" y="4247148"/>
                </a:cubicBezTo>
                <a:cubicBezTo>
                  <a:pt x="5252092" y="4271298"/>
                  <a:pt x="5242494" y="4294963"/>
                  <a:pt x="5243510" y="4319337"/>
                </a:cubicBezTo>
                <a:cubicBezTo>
                  <a:pt x="5246534" y="4391908"/>
                  <a:pt x="5252760" y="4464799"/>
                  <a:pt x="5267574" y="4535906"/>
                </a:cubicBezTo>
                <a:cubicBezTo>
                  <a:pt x="5281171" y="4601170"/>
                  <a:pt x="5370644" y="4688840"/>
                  <a:pt x="5411953" y="4716379"/>
                </a:cubicBezTo>
                <a:cubicBezTo>
                  <a:pt x="5501572" y="4776126"/>
                  <a:pt x="5391497" y="4699334"/>
                  <a:pt x="5484142" y="4776537"/>
                </a:cubicBezTo>
                <a:cubicBezTo>
                  <a:pt x="5495251" y="4785794"/>
                  <a:pt x="5509128" y="4791343"/>
                  <a:pt x="5520237" y="4800600"/>
                </a:cubicBezTo>
                <a:cubicBezTo>
                  <a:pt x="5594293" y="4862313"/>
                  <a:pt x="5512411" y="4818472"/>
                  <a:pt x="5628521" y="4884821"/>
                </a:cubicBezTo>
                <a:cubicBezTo>
                  <a:pt x="5659666" y="4902618"/>
                  <a:pt x="5724774" y="4932948"/>
                  <a:pt x="5724774" y="4932948"/>
                </a:cubicBezTo>
                <a:cubicBezTo>
                  <a:pt x="5733618" y="4944740"/>
                  <a:pt x="5776574" y="4991448"/>
                  <a:pt x="5772900" y="5017169"/>
                </a:cubicBezTo>
                <a:cubicBezTo>
                  <a:pt x="5766433" y="5062436"/>
                  <a:pt x="5753788" y="5107060"/>
                  <a:pt x="5736805" y="5149516"/>
                </a:cubicBezTo>
                <a:cubicBezTo>
                  <a:pt x="5723455" y="5182892"/>
                  <a:pt x="5641639" y="5254696"/>
                  <a:pt x="5628521" y="5269832"/>
                </a:cubicBezTo>
                <a:cubicBezTo>
                  <a:pt x="5598573" y="5304387"/>
                  <a:pt x="5576634" y="5345782"/>
                  <a:pt x="5544300" y="5378116"/>
                </a:cubicBezTo>
                <a:cubicBezTo>
                  <a:pt x="5511966" y="5410450"/>
                  <a:pt x="5475227" y="5438811"/>
                  <a:pt x="5436016" y="5462337"/>
                </a:cubicBezTo>
                <a:cubicBezTo>
                  <a:pt x="5415096" y="5474889"/>
                  <a:pt x="5344783" y="5491161"/>
                  <a:pt x="5315700" y="5498432"/>
                </a:cubicBezTo>
                <a:cubicBezTo>
                  <a:pt x="5275595" y="5494421"/>
                  <a:pt x="5234657" y="5495463"/>
                  <a:pt x="5195384" y="5486400"/>
                </a:cubicBezTo>
                <a:cubicBezTo>
                  <a:pt x="5153063" y="5476634"/>
                  <a:pt x="5145330" y="5430638"/>
                  <a:pt x="5123195" y="5402179"/>
                </a:cubicBezTo>
                <a:cubicBezTo>
                  <a:pt x="5109266" y="5384271"/>
                  <a:pt x="5089833" y="5371278"/>
                  <a:pt x="5075068" y="5354053"/>
                </a:cubicBezTo>
                <a:cubicBezTo>
                  <a:pt x="5065657" y="5343074"/>
                  <a:pt x="5061230" y="5328183"/>
                  <a:pt x="5051005" y="5317958"/>
                </a:cubicBezTo>
                <a:cubicBezTo>
                  <a:pt x="5036826" y="5303779"/>
                  <a:pt x="5017058" y="5296042"/>
                  <a:pt x="5002879" y="5281863"/>
                </a:cubicBezTo>
                <a:cubicBezTo>
                  <a:pt x="4992654" y="5271638"/>
                  <a:pt x="4989041" y="5255994"/>
                  <a:pt x="4978816" y="5245769"/>
                </a:cubicBezTo>
                <a:cubicBezTo>
                  <a:pt x="4968591" y="5235544"/>
                  <a:pt x="4955276" y="5228880"/>
                  <a:pt x="4942721" y="5221706"/>
                </a:cubicBezTo>
                <a:cubicBezTo>
                  <a:pt x="4877030" y="5184168"/>
                  <a:pt x="4891921" y="5198088"/>
                  <a:pt x="4798342" y="5185611"/>
                </a:cubicBezTo>
                <a:cubicBezTo>
                  <a:pt x="4626642" y="5162718"/>
                  <a:pt x="4808293" y="5184042"/>
                  <a:pt x="4605837" y="5161548"/>
                </a:cubicBezTo>
                <a:cubicBezTo>
                  <a:pt x="4561721" y="5149516"/>
                  <a:pt x="4518235" y="5134873"/>
                  <a:pt x="4473489" y="5125453"/>
                </a:cubicBezTo>
                <a:cubicBezTo>
                  <a:pt x="4441849" y="5118792"/>
                  <a:pt x="4409246" y="5117994"/>
                  <a:pt x="4377237" y="5113421"/>
                </a:cubicBezTo>
                <a:cubicBezTo>
                  <a:pt x="4325017" y="5105961"/>
                  <a:pt x="4272482" y="5100045"/>
                  <a:pt x="4220826" y="5089358"/>
                </a:cubicBezTo>
                <a:cubicBezTo>
                  <a:pt x="4197474" y="5084527"/>
                  <a:pt x="3978277" y="5026365"/>
                  <a:pt x="3920037" y="5017169"/>
                </a:cubicBezTo>
                <a:cubicBezTo>
                  <a:pt x="3880225" y="5010883"/>
                  <a:pt x="3839826" y="5009148"/>
                  <a:pt x="3799721" y="5005137"/>
                </a:cubicBezTo>
                <a:cubicBezTo>
                  <a:pt x="3727623" y="5025736"/>
                  <a:pt x="3663229" y="5041036"/>
                  <a:pt x="3595184" y="5077327"/>
                </a:cubicBezTo>
                <a:cubicBezTo>
                  <a:pt x="3453341" y="5152977"/>
                  <a:pt x="3604223" y="5108153"/>
                  <a:pt x="3486900" y="5137485"/>
                </a:cubicBezTo>
                <a:cubicBezTo>
                  <a:pt x="3474868" y="5145506"/>
                  <a:pt x="3462572" y="5153143"/>
                  <a:pt x="3450805" y="5161548"/>
                </a:cubicBezTo>
                <a:cubicBezTo>
                  <a:pt x="3434488" y="5173203"/>
                  <a:pt x="3420208" y="5187904"/>
                  <a:pt x="3402679" y="5197642"/>
                </a:cubicBezTo>
                <a:cubicBezTo>
                  <a:pt x="3383799" y="5208131"/>
                  <a:pt x="3363116" y="5215202"/>
                  <a:pt x="3342521" y="5221706"/>
                </a:cubicBezTo>
                <a:cubicBezTo>
                  <a:pt x="3203276" y="5265678"/>
                  <a:pt x="3214228" y="5261803"/>
                  <a:pt x="3113921" y="5281863"/>
                </a:cubicBezTo>
                <a:cubicBezTo>
                  <a:pt x="3069805" y="5277853"/>
                  <a:pt x="3025426" y="5276097"/>
                  <a:pt x="2981574" y="5269832"/>
                </a:cubicBezTo>
                <a:cubicBezTo>
                  <a:pt x="2939037" y="5263755"/>
                  <a:pt x="2927327" y="5239708"/>
                  <a:pt x="2885321" y="5221706"/>
                </a:cubicBezTo>
                <a:cubicBezTo>
                  <a:pt x="2850350" y="5206719"/>
                  <a:pt x="2813132" y="5197643"/>
                  <a:pt x="2777037" y="5185611"/>
                </a:cubicBezTo>
                <a:cubicBezTo>
                  <a:pt x="2744953" y="5161548"/>
                  <a:pt x="2713833" y="5136142"/>
                  <a:pt x="2680784" y="5113421"/>
                </a:cubicBezTo>
                <a:cubicBezTo>
                  <a:pt x="2649606" y="5091986"/>
                  <a:pt x="2612257" y="5079008"/>
                  <a:pt x="2584532" y="5053263"/>
                </a:cubicBezTo>
                <a:cubicBezTo>
                  <a:pt x="2550321" y="5021496"/>
                  <a:pt x="2465353" y="4883091"/>
                  <a:pt x="2440153" y="4848727"/>
                </a:cubicBezTo>
                <a:cubicBezTo>
                  <a:pt x="2421630" y="4823468"/>
                  <a:pt x="2398419" y="4801869"/>
                  <a:pt x="2379995" y="4776537"/>
                </a:cubicBezTo>
                <a:cubicBezTo>
                  <a:pt x="2366240" y="4757624"/>
                  <a:pt x="2361999" y="4731187"/>
                  <a:pt x="2343900" y="4716379"/>
                </a:cubicBezTo>
                <a:cubicBezTo>
                  <a:pt x="2303821" y="4683587"/>
                  <a:pt x="2115847" y="4618349"/>
                  <a:pt x="2091237" y="4608095"/>
                </a:cubicBezTo>
                <a:cubicBezTo>
                  <a:pt x="2046505" y="4589457"/>
                  <a:pt x="2002606" y="4568845"/>
                  <a:pt x="1958889" y="4547937"/>
                </a:cubicBezTo>
                <a:cubicBezTo>
                  <a:pt x="1910348" y="4524722"/>
                  <a:pt x="1864468" y="4495731"/>
                  <a:pt x="1814510" y="4475748"/>
                </a:cubicBezTo>
                <a:cubicBezTo>
                  <a:pt x="1743819" y="4447471"/>
                  <a:pt x="1760768" y="4457955"/>
                  <a:pt x="1694195" y="4415590"/>
                </a:cubicBezTo>
                <a:cubicBezTo>
                  <a:pt x="1669796" y="4400063"/>
                  <a:pt x="1646404" y="4382990"/>
                  <a:pt x="1622005" y="4367463"/>
                </a:cubicBezTo>
                <a:cubicBezTo>
                  <a:pt x="1602276" y="4354908"/>
                  <a:pt x="1580555" y="4345400"/>
                  <a:pt x="1561847" y="4331369"/>
                </a:cubicBezTo>
                <a:cubicBezTo>
                  <a:pt x="1483012" y="4272243"/>
                  <a:pt x="1562825" y="4320315"/>
                  <a:pt x="1501689" y="4259179"/>
                </a:cubicBezTo>
                <a:cubicBezTo>
                  <a:pt x="1487510" y="4245000"/>
                  <a:pt x="1467742" y="4237264"/>
                  <a:pt x="1453563" y="4223085"/>
                </a:cubicBezTo>
                <a:cubicBezTo>
                  <a:pt x="1439383" y="4208905"/>
                  <a:pt x="1434153" y="4186081"/>
                  <a:pt x="1417468" y="4174958"/>
                </a:cubicBezTo>
                <a:cubicBezTo>
                  <a:pt x="1377906" y="4148583"/>
                  <a:pt x="1289753" y="4143954"/>
                  <a:pt x="1249026" y="4138863"/>
                </a:cubicBezTo>
                <a:cubicBezTo>
                  <a:pt x="1228973" y="4130842"/>
                  <a:pt x="1209555" y="4121006"/>
                  <a:pt x="1188868" y="4114800"/>
                </a:cubicBezTo>
                <a:cubicBezTo>
                  <a:pt x="1169281" y="4108924"/>
                  <a:pt x="1149102" y="4104298"/>
                  <a:pt x="1128710" y="4102769"/>
                </a:cubicBezTo>
                <a:cubicBezTo>
                  <a:pt x="988506" y="4092254"/>
                  <a:pt x="847973" y="4086727"/>
                  <a:pt x="707605" y="4078706"/>
                </a:cubicBezTo>
                <a:cubicBezTo>
                  <a:pt x="687552" y="4070685"/>
                  <a:pt x="667183" y="4063414"/>
                  <a:pt x="647447" y="4054642"/>
                </a:cubicBezTo>
                <a:cubicBezTo>
                  <a:pt x="558253" y="4015000"/>
                  <a:pt x="637354" y="4043256"/>
                  <a:pt x="563226" y="4018548"/>
                </a:cubicBezTo>
                <a:cubicBezTo>
                  <a:pt x="503482" y="3928931"/>
                  <a:pt x="580267" y="4038998"/>
                  <a:pt x="503068" y="3946358"/>
                </a:cubicBezTo>
                <a:cubicBezTo>
                  <a:pt x="493811" y="3935249"/>
                  <a:pt x="487026" y="3922295"/>
                  <a:pt x="479005" y="3910263"/>
                </a:cubicBezTo>
                <a:cubicBezTo>
                  <a:pt x="453966" y="3810103"/>
                  <a:pt x="484455" y="3909131"/>
                  <a:pt x="442910" y="3826042"/>
                </a:cubicBezTo>
                <a:cubicBezTo>
                  <a:pt x="419504" y="3779231"/>
                  <a:pt x="441968" y="3795770"/>
                  <a:pt x="418847" y="3741821"/>
                </a:cubicBezTo>
                <a:cubicBezTo>
                  <a:pt x="413151" y="3728530"/>
                  <a:pt x="402805" y="3717758"/>
                  <a:pt x="394784" y="3705727"/>
                </a:cubicBezTo>
                <a:cubicBezTo>
                  <a:pt x="390774" y="3693695"/>
                  <a:pt x="389278" y="3680507"/>
                  <a:pt x="382753" y="3669632"/>
                </a:cubicBezTo>
                <a:cubicBezTo>
                  <a:pt x="369346" y="3647288"/>
                  <a:pt x="341509" y="3636637"/>
                  <a:pt x="322595" y="3621506"/>
                </a:cubicBezTo>
                <a:cubicBezTo>
                  <a:pt x="275408" y="3583756"/>
                  <a:pt x="325120" y="3606304"/>
                  <a:pt x="262437" y="3585411"/>
                </a:cubicBezTo>
                <a:lnTo>
                  <a:pt x="250405" y="3585411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bg2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406" y="5282999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3600" dirty="0" smtClean="0"/>
              <a:t>(2) </a:t>
            </a:r>
            <a:r>
              <a:rPr lang="en-GB" sz="3200" dirty="0" smtClean="0"/>
              <a:t>Population become geographically separate</a:t>
            </a:r>
          </a:p>
        </p:txBody>
      </p:sp>
      <p:sp>
        <p:nvSpPr>
          <p:cNvPr id="8" name="Oval 7"/>
          <p:cNvSpPr/>
          <p:nvPr/>
        </p:nvSpPr>
        <p:spPr>
          <a:xfrm>
            <a:off x="3964777" y="1535893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816229" y="1535893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572132" y="221455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393273" y="364331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071934" y="407194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464975" y="385762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714612" y="3429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7576685">
            <a:off x="4112670" y="2325473"/>
            <a:ext cx="955147" cy="16484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6707071">
            <a:off x="3726258" y="3304626"/>
            <a:ext cx="932171" cy="1945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223483" y="1071546"/>
            <a:ext cx="6206037" cy="3786214"/>
          </a:xfrm>
          <a:custGeom>
            <a:avLst/>
            <a:gdLst>
              <a:gd name="connsiteX0" fmla="*/ 250405 w 6206037"/>
              <a:gd name="connsiteY0" fmla="*/ 3585411 h 5498432"/>
              <a:gd name="connsiteX1" fmla="*/ 190247 w 6206037"/>
              <a:gd name="connsiteY1" fmla="*/ 3525253 h 5498432"/>
              <a:gd name="connsiteX2" fmla="*/ 33837 w 6206037"/>
              <a:gd name="connsiteY2" fmla="*/ 3212432 h 5498432"/>
              <a:gd name="connsiteX3" fmla="*/ 9774 w 6206037"/>
              <a:gd name="connsiteY3" fmla="*/ 3176337 h 5498432"/>
              <a:gd name="connsiteX4" fmla="*/ 33837 w 6206037"/>
              <a:gd name="connsiteY4" fmla="*/ 2755232 h 5498432"/>
              <a:gd name="connsiteX5" fmla="*/ 57900 w 6206037"/>
              <a:gd name="connsiteY5" fmla="*/ 2683042 h 5498432"/>
              <a:gd name="connsiteX6" fmla="*/ 274468 w 6206037"/>
              <a:gd name="connsiteY6" fmla="*/ 2466474 h 5498432"/>
              <a:gd name="connsiteX7" fmla="*/ 334626 w 6206037"/>
              <a:gd name="connsiteY7" fmla="*/ 2442411 h 5498432"/>
              <a:gd name="connsiteX8" fmla="*/ 370721 w 6206037"/>
              <a:gd name="connsiteY8" fmla="*/ 2430379 h 5498432"/>
              <a:gd name="connsiteX9" fmla="*/ 418847 w 6206037"/>
              <a:gd name="connsiteY9" fmla="*/ 2406316 h 5498432"/>
              <a:gd name="connsiteX10" fmla="*/ 503068 w 6206037"/>
              <a:gd name="connsiteY10" fmla="*/ 2382253 h 5498432"/>
              <a:gd name="connsiteX11" fmla="*/ 767763 w 6206037"/>
              <a:gd name="connsiteY11" fmla="*/ 2370221 h 5498432"/>
              <a:gd name="connsiteX12" fmla="*/ 815889 w 6206037"/>
              <a:gd name="connsiteY12" fmla="*/ 2334127 h 5498432"/>
              <a:gd name="connsiteX13" fmla="*/ 839953 w 6206037"/>
              <a:gd name="connsiteY13" fmla="*/ 2310063 h 5498432"/>
              <a:gd name="connsiteX14" fmla="*/ 876047 w 6206037"/>
              <a:gd name="connsiteY14" fmla="*/ 2286000 h 5498432"/>
              <a:gd name="connsiteX15" fmla="*/ 960268 w 6206037"/>
              <a:gd name="connsiteY15" fmla="*/ 2177716 h 5498432"/>
              <a:gd name="connsiteX16" fmla="*/ 1020426 w 6206037"/>
              <a:gd name="connsiteY16" fmla="*/ 2105527 h 5498432"/>
              <a:gd name="connsiteX17" fmla="*/ 1080584 w 6206037"/>
              <a:gd name="connsiteY17" fmla="*/ 1973179 h 5498432"/>
              <a:gd name="connsiteX18" fmla="*/ 1116679 w 6206037"/>
              <a:gd name="connsiteY18" fmla="*/ 1900990 h 5498432"/>
              <a:gd name="connsiteX19" fmla="*/ 1128710 w 6206037"/>
              <a:gd name="connsiteY19" fmla="*/ 1840832 h 5498432"/>
              <a:gd name="connsiteX20" fmla="*/ 1140742 w 6206037"/>
              <a:gd name="connsiteY20" fmla="*/ 1792706 h 5498432"/>
              <a:gd name="connsiteX21" fmla="*/ 1152774 w 6206037"/>
              <a:gd name="connsiteY21" fmla="*/ 1636295 h 5498432"/>
              <a:gd name="connsiteX22" fmla="*/ 1176837 w 6206037"/>
              <a:gd name="connsiteY22" fmla="*/ 1094874 h 5498432"/>
              <a:gd name="connsiteX23" fmla="*/ 1200900 w 6206037"/>
              <a:gd name="connsiteY23" fmla="*/ 842211 h 5498432"/>
              <a:gd name="connsiteX24" fmla="*/ 1212932 w 6206037"/>
              <a:gd name="connsiteY24" fmla="*/ 661737 h 5498432"/>
              <a:gd name="connsiteX25" fmla="*/ 1273089 w 6206037"/>
              <a:gd name="connsiteY25" fmla="*/ 445169 h 5498432"/>
              <a:gd name="connsiteX26" fmla="*/ 1333247 w 6206037"/>
              <a:gd name="connsiteY26" fmla="*/ 324853 h 5498432"/>
              <a:gd name="connsiteX27" fmla="*/ 1381374 w 6206037"/>
              <a:gd name="connsiteY27" fmla="*/ 312821 h 5498432"/>
              <a:gd name="connsiteX28" fmla="*/ 1453563 w 6206037"/>
              <a:gd name="connsiteY28" fmla="*/ 276727 h 5498432"/>
              <a:gd name="connsiteX29" fmla="*/ 1525753 w 6206037"/>
              <a:gd name="connsiteY29" fmla="*/ 252663 h 5498432"/>
              <a:gd name="connsiteX30" fmla="*/ 1609974 w 6206037"/>
              <a:gd name="connsiteY30" fmla="*/ 192506 h 5498432"/>
              <a:gd name="connsiteX31" fmla="*/ 1646068 w 6206037"/>
              <a:gd name="connsiteY31" fmla="*/ 180474 h 5498432"/>
              <a:gd name="connsiteX32" fmla="*/ 1742321 w 6206037"/>
              <a:gd name="connsiteY32" fmla="*/ 192506 h 5498432"/>
              <a:gd name="connsiteX33" fmla="*/ 1778416 w 6206037"/>
              <a:gd name="connsiteY33" fmla="*/ 216569 h 5498432"/>
              <a:gd name="connsiteX34" fmla="*/ 1838574 w 6206037"/>
              <a:gd name="connsiteY34" fmla="*/ 228600 h 5498432"/>
              <a:gd name="connsiteX35" fmla="*/ 1910763 w 6206037"/>
              <a:gd name="connsiteY35" fmla="*/ 252663 h 5498432"/>
              <a:gd name="connsiteX36" fmla="*/ 1982953 w 6206037"/>
              <a:gd name="connsiteY36" fmla="*/ 312821 h 5498432"/>
              <a:gd name="connsiteX37" fmla="*/ 2007016 w 6206037"/>
              <a:gd name="connsiteY37" fmla="*/ 336885 h 5498432"/>
              <a:gd name="connsiteX38" fmla="*/ 2079205 w 6206037"/>
              <a:gd name="connsiteY38" fmla="*/ 360948 h 5498432"/>
              <a:gd name="connsiteX39" fmla="*/ 2500310 w 6206037"/>
              <a:gd name="connsiteY39" fmla="*/ 348916 h 5498432"/>
              <a:gd name="connsiteX40" fmla="*/ 2560468 w 6206037"/>
              <a:gd name="connsiteY40" fmla="*/ 336885 h 5498432"/>
              <a:gd name="connsiteX41" fmla="*/ 2716879 w 6206037"/>
              <a:gd name="connsiteY41" fmla="*/ 288758 h 5498432"/>
              <a:gd name="connsiteX42" fmla="*/ 2752974 w 6206037"/>
              <a:gd name="connsiteY42" fmla="*/ 264695 h 5498432"/>
              <a:gd name="connsiteX43" fmla="*/ 2957510 w 6206037"/>
              <a:gd name="connsiteY43" fmla="*/ 216569 h 5498432"/>
              <a:gd name="connsiteX44" fmla="*/ 3089858 w 6206037"/>
              <a:gd name="connsiteY44" fmla="*/ 96253 h 5498432"/>
              <a:gd name="connsiteX45" fmla="*/ 3125953 w 6206037"/>
              <a:gd name="connsiteY45" fmla="*/ 48127 h 5498432"/>
              <a:gd name="connsiteX46" fmla="*/ 3162047 w 6206037"/>
              <a:gd name="connsiteY46" fmla="*/ 36095 h 5498432"/>
              <a:gd name="connsiteX47" fmla="*/ 3330489 w 6206037"/>
              <a:gd name="connsiteY47" fmla="*/ 12032 h 5498432"/>
              <a:gd name="connsiteX48" fmla="*/ 3402679 w 6206037"/>
              <a:gd name="connsiteY48" fmla="*/ 0 h 5498432"/>
              <a:gd name="connsiteX49" fmla="*/ 3799721 w 6206037"/>
              <a:gd name="connsiteY49" fmla="*/ 48127 h 5498432"/>
              <a:gd name="connsiteX50" fmla="*/ 3883942 w 6206037"/>
              <a:gd name="connsiteY50" fmla="*/ 96253 h 5498432"/>
              <a:gd name="connsiteX51" fmla="*/ 3932068 w 6206037"/>
              <a:gd name="connsiteY51" fmla="*/ 120316 h 5498432"/>
              <a:gd name="connsiteX52" fmla="*/ 3980195 w 6206037"/>
              <a:gd name="connsiteY52" fmla="*/ 168442 h 5498432"/>
              <a:gd name="connsiteX53" fmla="*/ 4124574 w 6206037"/>
              <a:gd name="connsiteY53" fmla="*/ 348916 h 5498432"/>
              <a:gd name="connsiteX54" fmla="*/ 4220826 w 6206037"/>
              <a:gd name="connsiteY54" fmla="*/ 553453 h 5498432"/>
              <a:gd name="connsiteX55" fmla="*/ 4256921 w 6206037"/>
              <a:gd name="connsiteY55" fmla="*/ 625642 h 5498432"/>
              <a:gd name="connsiteX56" fmla="*/ 4293016 w 6206037"/>
              <a:gd name="connsiteY56" fmla="*/ 721895 h 5498432"/>
              <a:gd name="connsiteX57" fmla="*/ 4329110 w 6206037"/>
              <a:gd name="connsiteY57" fmla="*/ 794085 h 5498432"/>
              <a:gd name="connsiteX58" fmla="*/ 4377237 w 6206037"/>
              <a:gd name="connsiteY58" fmla="*/ 938463 h 5498432"/>
              <a:gd name="connsiteX59" fmla="*/ 4473489 w 6206037"/>
              <a:gd name="connsiteY59" fmla="*/ 1106906 h 5498432"/>
              <a:gd name="connsiteX60" fmla="*/ 4605837 w 6206037"/>
              <a:gd name="connsiteY60" fmla="*/ 1263316 h 5498432"/>
              <a:gd name="connsiteX61" fmla="*/ 4678026 w 6206037"/>
              <a:gd name="connsiteY61" fmla="*/ 1299411 h 5498432"/>
              <a:gd name="connsiteX62" fmla="*/ 4930689 w 6206037"/>
              <a:gd name="connsiteY62" fmla="*/ 1371600 h 5498432"/>
              <a:gd name="connsiteX63" fmla="*/ 5123195 w 6206037"/>
              <a:gd name="connsiteY63" fmla="*/ 1407695 h 5498432"/>
              <a:gd name="connsiteX64" fmla="*/ 5219447 w 6206037"/>
              <a:gd name="connsiteY64" fmla="*/ 1419727 h 5498432"/>
              <a:gd name="connsiteX65" fmla="*/ 5676647 w 6206037"/>
              <a:gd name="connsiteY65" fmla="*/ 1443790 h 5498432"/>
              <a:gd name="connsiteX66" fmla="*/ 5772900 w 6206037"/>
              <a:gd name="connsiteY66" fmla="*/ 1479885 h 5498432"/>
              <a:gd name="connsiteX67" fmla="*/ 5869153 w 6206037"/>
              <a:gd name="connsiteY67" fmla="*/ 1588169 h 5498432"/>
              <a:gd name="connsiteX68" fmla="*/ 5953374 w 6206037"/>
              <a:gd name="connsiteY68" fmla="*/ 1684421 h 5498432"/>
              <a:gd name="connsiteX69" fmla="*/ 6037595 w 6206037"/>
              <a:gd name="connsiteY69" fmla="*/ 1852863 h 5498432"/>
              <a:gd name="connsiteX70" fmla="*/ 6073689 w 6206037"/>
              <a:gd name="connsiteY70" fmla="*/ 1925053 h 5498432"/>
              <a:gd name="connsiteX71" fmla="*/ 6085721 w 6206037"/>
              <a:gd name="connsiteY71" fmla="*/ 1985211 h 5498432"/>
              <a:gd name="connsiteX72" fmla="*/ 6145879 w 6206037"/>
              <a:gd name="connsiteY72" fmla="*/ 2153653 h 5498432"/>
              <a:gd name="connsiteX73" fmla="*/ 6169942 w 6206037"/>
              <a:gd name="connsiteY73" fmla="*/ 2273969 h 5498432"/>
              <a:gd name="connsiteX74" fmla="*/ 6181974 w 6206037"/>
              <a:gd name="connsiteY74" fmla="*/ 2322095 h 5498432"/>
              <a:gd name="connsiteX75" fmla="*/ 6206037 w 6206037"/>
              <a:gd name="connsiteY75" fmla="*/ 2442411 h 5498432"/>
              <a:gd name="connsiteX76" fmla="*/ 6194005 w 6206037"/>
              <a:gd name="connsiteY76" fmla="*/ 2755232 h 5498432"/>
              <a:gd name="connsiteX77" fmla="*/ 6169942 w 6206037"/>
              <a:gd name="connsiteY77" fmla="*/ 2827421 h 5498432"/>
              <a:gd name="connsiteX78" fmla="*/ 6133847 w 6206037"/>
              <a:gd name="connsiteY78" fmla="*/ 3019927 h 5498432"/>
              <a:gd name="connsiteX79" fmla="*/ 6097753 w 6206037"/>
              <a:gd name="connsiteY79" fmla="*/ 3236495 h 5498432"/>
              <a:gd name="connsiteX80" fmla="*/ 6049626 w 6206037"/>
              <a:gd name="connsiteY80" fmla="*/ 3320716 h 5498432"/>
              <a:gd name="connsiteX81" fmla="*/ 6013532 w 6206037"/>
              <a:gd name="connsiteY81" fmla="*/ 3392906 h 5498432"/>
              <a:gd name="connsiteX82" fmla="*/ 5989468 w 6206037"/>
              <a:gd name="connsiteY82" fmla="*/ 3477127 h 5498432"/>
              <a:gd name="connsiteX83" fmla="*/ 5893216 w 6206037"/>
              <a:gd name="connsiteY83" fmla="*/ 3609474 h 5498432"/>
              <a:gd name="connsiteX84" fmla="*/ 5857121 w 6206037"/>
              <a:gd name="connsiteY84" fmla="*/ 3633537 h 5498432"/>
              <a:gd name="connsiteX85" fmla="*/ 5808995 w 6206037"/>
              <a:gd name="connsiteY85" fmla="*/ 3645569 h 5498432"/>
              <a:gd name="connsiteX86" fmla="*/ 5532268 w 6206037"/>
              <a:gd name="connsiteY86" fmla="*/ 3681663 h 5498432"/>
              <a:gd name="connsiteX87" fmla="*/ 5460079 w 6206037"/>
              <a:gd name="connsiteY87" fmla="*/ 3814011 h 5498432"/>
              <a:gd name="connsiteX88" fmla="*/ 5436016 w 6206037"/>
              <a:gd name="connsiteY88" fmla="*/ 3850106 h 5498432"/>
              <a:gd name="connsiteX89" fmla="*/ 5351795 w 6206037"/>
              <a:gd name="connsiteY89" fmla="*/ 3994485 h 5498432"/>
              <a:gd name="connsiteX90" fmla="*/ 5315700 w 6206037"/>
              <a:gd name="connsiteY90" fmla="*/ 4054642 h 5498432"/>
              <a:gd name="connsiteX91" fmla="*/ 5291637 w 6206037"/>
              <a:gd name="connsiteY91" fmla="*/ 4090737 h 5498432"/>
              <a:gd name="connsiteX92" fmla="*/ 5267574 w 6206037"/>
              <a:gd name="connsiteY92" fmla="*/ 4150895 h 5498432"/>
              <a:gd name="connsiteX93" fmla="*/ 5255542 w 6206037"/>
              <a:gd name="connsiteY93" fmla="*/ 4247148 h 5498432"/>
              <a:gd name="connsiteX94" fmla="*/ 5243510 w 6206037"/>
              <a:gd name="connsiteY94" fmla="*/ 4319337 h 5498432"/>
              <a:gd name="connsiteX95" fmla="*/ 5267574 w 6206037"/>
              <a:gd name="connsiteY95" fmla="*/ 4535906 h 5498432"/>
              <a:gd name="connsiteX96" fmla="*/ 5411953 w 6206037"/>
              <a:gd name="connsiteY96" fmla="*/ 4716379 h 5498432"/>
              <a:gd name="connsiteX97" fmla="*/ 5484142 w 6206037"/>
              <a:gd name="connsiteY97" fmla="*/ 4776537 h 5498432"/>
              <a:gd name="connsiteX98" fmla="*/ 5520237 w 6206037"/>
              <a:gd name="connsiteY98" fmla="*/ 4800600 h 5498432"/>
              <a:gd name="connsiteX99" fmla="*/ 5628521 w 6206037"/>
              <a:gd name="connsiteY99" fmla="*/ 4884821 h 5498432"/>
              <a:gd name="connsiteX100" fmla="*/ 5724774 w 6206037"/>
              <a:gd name="connsiteY100" fmla="*/ 4932948 h 5498432"/>
              <a:gd name="connsiteX101" fmla="*/ 5772900 w 6206037"/>
              <a:gd name="connsiteY101" fmla="*/ 5017169 h 5498432"/>
              <a:gd name="connsiteX102" fmla="*/ 5736805 w 6206037"/>
              <a:gd name="connsiteY102" fmla="*/ 5149516 h 5498432"/>
              <a:gd name="connsiteX103" fmla="*/ 5628521 w 6206037"/>
              <a:gd name="connsiteY103" fmla="*/ 5269832 h 5498432"/>
              <a:gd name="connsiteX104" fmla="*/ 5544300 w 6206037"/>
              <a:gd name="connsiteY104" fmla="*/ 5378116 h 5498432"/>
              <a:gd name="connsiteX105" fmla="*/ 5436016 w 6206037"/>
              <a:gd name="connsiteY105" fmla="*/ 5462337 h 5498432"/>
              <a:gd name="connsiteX106" fmla="*/ 5315700 w 6206037"/>
              <a:gd name="connsiteY106" fmla="*/ 5498432 h 5498432"/>
              <a:gd name="connsiteX107" fmla="*/ 5195384 w 6206037"/>
              <a:gd name="connsiteY107" fmla="*/ 5486400 h 5498432"/>
              <a:gd name="connsiteX108" fmla="*/ 5123195 w 6206037"/>
              <a:gd name="connsiteY108" fmla="*/ 5402179 h 5498432"/>
              <a:gd name="connsiteX109" fmla="*/ 5075068 w 6206037"/>
              <a:gd name="connsiteY109" fmla="*/ 5354053 h 5498432"/>
              <a:gd name="connsiteX110" fmla="*/ 5051005 w 6206037"/>
              <a:gd name="connsiteY110" fmla="*/ 5317958 h 5498432"/>
              <a:gd name="connsiteX111" fmla="*/ 5002879 w 6206037"/>
              <a:gd name="connsiteY111" fmla="*/ 5281863 h 5498432"/>
              <a:gd name="connsiteX112" fmla="*/ 4978816 w 6206037"/>
              <a:gd name="connsiteY112" fmla="*/ 5245769 h 5498432"/>
              <a:gd name="connsiteX113" fmla="*/ 4942721 w 6206037"/>
              <a:gd name="connsiteY113" fmla="*/ 5221706 h 5498432"/>
              <a:gd name="connsiteX114" fmla="*/ 4798342 w 6206037"/>
              <a:gd name="connsiteY114" fmla="*/ 5185611 h 5498432"/>
              <a:gd name="connsiteX115" fmla="*/ 4605837 w 6206037"/>
              <a:gd name="connsiteY115" fmla="*/ 5161548 h 5498432"/>
              <a:gd name="connsiteX116" fmla="*/ 4473489 w 6206037"/>
              <a:gd name="connsiteY116" fmla="*/ 5125453 h 5498432"/>
              <a:gd name="connsiteX117" fmla="*/ 4377237 w 6206037"/>
              <a:gd name="connsiteY117" fmla="*/ 5113421 h 5498432"/>
              <a:gd name="connsiteX118" fmla="*/ 4220826 w 6206037"/>
              <a:gd name="connsiteY118" fmla="*/ 5089358 h 5498432"/>
              <a:gd name="connsiteX119" fmla="*/ 3920037 w 6206037"/>
              <a:gd name="connsiteY119" fmla="*/ 5017169 h 5498432"/>
              <a:gd name="connsiteX120" fmla="*/ 3799721 w 6206037"/>
              <a:gd name="connsiteY120" fmla="*/ 5005137 h 5498432"/>
              <a:gd name="connsiteX121" fmla="*/ 3595184 w 6206037"/>
              <a:gd name="connsiteY121" fmla="*/ 5077327 h 5498432"/>
              <a:gd name="connsiteX122" fmla="*/ 3486900 w 6206037"/>
              <a:gd name="connsiteY122" fmla="*/ 5137485 h 5498432"/>
              <a:gd name="connsiteX123" fmla="*/ 3450805 w 6206037"/>
              <a:gd name="connsiteY123" fmla="*/ 5161548 h 5498432"/>
              <a:gd name="connsiteX124" fmla="*/ 3402679 w 6206037"/>
              <a:gd name="connsiteY124" fmla="*/ 5197642 h 5498432"/>
              <a:gd name="connsiteX125" fmla="*/ 3342521 w 6206037"/>
              <a:gd name="connsiteY125" fmla="*/ 5221706 h 5498432"/>
              <a:gd name="connsiteX126" fmla="*/ 3113921 w 6206037"/>
              <a:gd name="connsiteY126" fmla="*/ 5281863 h 5498432"/>
              <a:gd name="connsiteX127" fmla="*/ 2981574 w 6206037"/>
              <a:gd name="connsiteY127" fmla="*/ 5269832 h 5498432"/>
              <a:gd name="connsiteX128" fmla="*/ 2885321 w 6206037"/>
              <a:gd name="connsiteY128" fmla="*/ 5221706 h 5498432"/>
              <a:gd name="connsiteX129" fmla="*/ 2777037 w 6206037"/>
              <a:gd name="connsiteY129" fmla="*/ 5185611 h 5498432"/>
              <a:gd name="connsiteX130" fmla="*/ 2680784 w 6206037"/>
              <a:gd name="connsiteY130" fmla="*/ 5113421 h 5498432"/>
              <a:gd name="connsiteX131" fmla="*/ 2584532 w 6206037"/>
              <a:gd name="connsiteY131" fmla="*/ 5053263 h 5498432"/>
              <a:gd name="connsiteX132" fmla="*/ 2440153 w 6206037"/>
              <a:gd name="connsiteY132" fmla="*/ 4848727 h 5498432"/>
              <a:gd name="connsiteX133" fmla="*/ 2379995 w 6206037"/>
              <a:gd name="connsiteY133" fmla="*/ 4776537 h 5498432"/>
              <a:gd name="connsiteX134" fmla="*/ 2343900 w 6206037"/>
              <a:gd name="connsiteY134" fmla="*/ 4716379 h 5498432"/>
              <a:gd name="connsiteX135" fmla="*/ 2091237 w 6206037"/>
              <a:gd name="connsiteY135" fmla="*/ 4608095 h 5498432"/>
              <a:gd name="connsiteX136" fmla="*/ 1958889 w 6206037"/>
              <a:gd name="connsiteY136" fmla="*/ 4547937 h 5498432"/>
              <a:gd name="connsiteX137" fmla="*/ 1814510 w 6206037"/>
              <a:gd name="connsiteY137" fmla="*/ 4475748 h 5498432"/>
              <a:gd name="connsiteX138" fmla="*/ 1694195 w 6206037"/>
              <a:gd name="connsiteY138" fmla="*/ 4415590 h 5498432"/>
              <a:gd name="connsiteX139" fmla="*/ 1622005 w 6206037"/>
              <a:gd name="connsiteY139" fmla="*/ 4367463 h 5498432"/>
              <a:gd name="connsiteX140" fmla="*/ 1561847 w 6206037"/>
              <a:gd name="connsiteY140" fmla="*/ 4331369 h 5498432"/>
              <a:gd name="connsiteX141" fmla="*/ 1501689 w 6206037"/>
              <a:gd name="connsiteY141" fmla="*/ 4259179 h 5498432"/>
              <a:gd name="connsiteX142" fmla="*/ 1453563 w 6206037"/>
              <a:gd name="connsiteY142" fmla="*/ 4223085 h 5498432"/>
              <a:gd name="connsiteX143" fmla="*/ 1417468 w 6206037"/>
              <a:gd name="connsiteY143" fmla="*/ 4174958 h 5498432"/>
              <a:gd name="connsiteX144" fmla="*/ 1249026 w 6206037"/>
              <a:gd name="connsiteY144" fmla="*/ 4138863 h 5498432"/>
              <a:gd name="connsiteX145" fmla="*/ 1188868 w 6206037"/>
              <a:gd name="connsiteY145" fmla="*/ 4114800 h 5498432"/>
              <a:gd name="connsiteX146" fmla="*/ 1128710 w 6206037"/>
              <a:gd name="connsiteY146" fmla="*/ 4102769 h 5498432"/>
              <a:gd name="connsiteX147" fmla="*/ 707605 w 6206037"/>
              <a:gd name="connsiteY147" fmla="*/ 4078706 h 5498432"/>
              <a:gd name="connsiteX148" fmla="*/ 647447 w 6206037"/>
              <a:gd name="connsiteY148" fmla="*/ 4054642 h 5498432"/>
              <a:gd name="connsiteX149" fmla="*/ 563226 w 6206037"/>
              <a:gd name="connsiteY149" fmla="*/ 4018548 h 5498432"/>
              <a:gd name="connsiteX150" fmla="*/ 503068 w 6206037"/>
              <a:gd name="connsiteY150" fmla="*/ 3946358 h 5498432"/>
              <a:gd name="connsiteX151" fmla="*/ 479005 w 6206037"/>
              <a:gd name="connsiteY151" fmla="*/ 3910263 h 5498432"/>
              <a:gd name="connsiteX152" fmla="*/ 442910 w 6206037"/>
              <a:gd name="connsiteY152" fmla="*/ 3826042 h 5498432"/>
              <a:gd name="connsiteX153" fmla="*/ 418847 w 6206037"/>
              <a:gd name="connsiteY153" fmla="*/ 3741821 h 5498432"/>
              <a:gd name="connsiteX154" fmla="*/ 394784 w 6206037"/>
              <a:gd name="connsiteY154" fmla="*/ 3705727 h 5498432"/>
              <a:gd name="connsiteX155" fmla="*/ 382753 w 6206037"/>
              <a:gd name="connsiteY155" fmla="*/ 3669632 h 5498432"/>
              <a:gd name="connsiteX156" fmla="*/ 322595 w 6206037"/>
              <a:gd name="connsiteY156" fmla="*/ 3621506 h 5498432"/>
              <a:gd name="connsiteX157" fmla="*/ 262437 w 6206037"/>
              <a:gd name="connsiteY157" fmla="*/ 3585411 h 5498432"/>
              <a:gd name="connsiteX158" fmla="*/ 250405 w 6206037"/>
              <a:gd name="connsiteY158" fmla="*/ 3585411 h 549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6206037" h="5498432">
                <a:moveTo>
                  <a:pt x="250405" y="3585411"/>
                </a:moveTo>
                <a:cubicBezTo>
                  <a:pt x="230352" y="3565358"/>
                  <a:pt x="204487" y="3549777"/>
                  <a:pt x="190247" y="3525253"/>
                </a:cubicBezTo>
                <a:cubicBezTo>
                  <a:pt x="131707" y="3424435"/>
                  <a:pt x="87397" y="3315982"/>
                  <a:pt x="33837" y="3212432"/>
                </a:cubicBezTo>
                <a:cubicBezTo>
                  <a:pt x="27194" y="3199588"/>
                  <a:pt x="17795" y="3188369"/>
                  <a:pt x="9774" y="3176337"/>
                </a:cubicBezTo>
                <a:cubicBezTo>
                  <a:pt x="11865" y="3113615"/>
                  <a:pt x="0" y="2879302"/>
                  <a:pt x="33837" y="2755232"/>
                </a:cubicBezTo>
                <a:cubicBezTo>
                  <a:pt x="40511" y="2730761"/>
                  <a:pt x="44457" y="2704551"/>
                  <a:pt x="57900" y="2683042"/>
                </a:cubicBezTo>
                <a:cubicBezTo>
                  <a:pt x="95330" y="2623155"/>
                  <a:pt x="204956" y="2494279"/>
                  <a:pt x="274468" y="2466474"/>
                </a:cubicBezTo>
                <a:cubicBezTo>
                  <a:pt x="294521" y="2458453"/>
                  <a:pt x="314404" y="2449994"/>
                  <a:pt x="334626" y="2442411"/>
                </a:cubicBezTo>
                <a:cubicBezTo>
                  <a:pt x="346501" y="2437958"/>
                  <a:pt x="359064" y="2435375"/>
                  <a:pt x="370721" y="2430379"/>
                </a:cubicBezTo>
                <a:cubicBezTo>
                  <a:pt x="387206" y="2423314"/>
                  <a:pt x="402362" y="2413381"/>
                  <a:pt x="418847" y="2406316"/>
                </a:cubicBezTo>
                <a:cubicBezTo>
                  <a:pt x="433789" y="2399912"/>
                  <a:pt x="490671" y="2383207"/>
                  <a:pt x="503068" y="2382253"/>
                </a:cubicBezTo>
                <a:cubicBezTo>
                  <a:pt x="591131" y="2375479"/>
                  <a:pt x="679531" y="2374232"/>
                  <a:pt x="767763" y="2370221"/>
                </a:cubicBezTo>
                <a:cubicBezTo>
                  <a:pt x="783805" y="2358190"/>
                  <a:pt x="800484" y="2346964"/>
                  <a:pt x="815889" y="2334127"/>
                </a:cubicBezTo>
                <a:cubicBezTo>
                  <a:pt x="824604" y="2326865"/>
                  <a:pt x="831095" y="2317150"/>
                  <a:pt x="839953" y="2310063"/>
                </a:cubicBezTo>
                <a:cubicBezTo>
                  <a:pt x="851244" y="2301030"/>
                  <a:pt x="866320" y="2296699"/>
                  <a:pt x="876047" y="2286000"/>
                </a:cubicBezTo>
                <a:cubicBezTo>
                  <a:pt x="906806" y="2252165"/>
                  <a:pt x="930994" y="2212844"/>
                  <a:pt x="960268" y="2177716"/>
                </a:cubicBezTo>
                <a:cubicBezTo>
                  <a:pt x="980321" y="2153653"/>
                  <a:pt x="1003051" y="2131589"/>
                  <a:pt x="1020426" y="2105527"/>
                </a:cubicBezTo>
                <a:cubicBezTo>
                  <a:pt x="1051681" y="2058645"/>
                  <a:pt x="1058169" y="2022492"/>
                  <a:pt x="1080584" y="1973179"/>
                </a:cubicBezTo>
                <a:cubicBezTo>
                  <a:pt x="1091717" y="1948687"/>
                  <a:pt x="1104647" y="1925053"/>
                  <a:pt x="1116679" y="1900990"/>
                </a:cubicBezTo>
                <a:cubicBezTo>
                  <a:pt x="1120689" y="1880937"/>
                  <a:pt x="1124274" y="1860795"/>
                  <a:pt x="1128710" y="1840832"/>
                </a:cubicBezTo>
                <a:cubicBezTo>
                  <a:pt x="1132297" y="1824690"/>
                  <a:pt x="1138810" y="1809128"/>
                  <a:pt x="1140742" y="1792706"/>
                </a:cubicBezTo>
                <a:cubicBezTo>
                  <a:pt x="1146852" y="1740773"/>
                  <a:pt x="1150073" y="1688516"/>
                  <a:pt x="1152774" y="1636295"/>
                </a:cubicBezTo>
                <a:cubicBezTo>
                  <a:pt x="1162106" y="1455884"/>
                  <a:pt x="1165909" y="1275195"/>
                  <a:pt x="1176837" y="1094874"/>
                </a:cubicBezTo>
                <a:cubicBezTo>
                  <a:pt x="1181955" y="1010427"/>
                  <a:pt x="1193874" y="926521"/>
                  <a:pt x="1200900" y="842211"/>
                </a:cubicBezTo>
                <a:cubicBezTo>
                  <a:pt x="1205907" y="782128"/>
                  <a:pt x="1206021" y="721631"/>
                  <a:pt x="1212932" y="661737"/>
                </a:cubicBezTo>
                <a:cubicBezTo>
                  <a:pt x="1230515" y="509352"/>
                  <a:pt x="1227468" y="563783"/>
                  <a:pt x="1273089" y="445169"/>
                </a:cubicBezTo>
                <a:cubicBezTo>
                  <a:pt x="1288634" y="404752"/>
                  <a:pt x="1293682" y="353114"/>
                  <a:pt x="1333247" y="324853"/>
                </a:cubicBezTo>
                <a:cubicBezTo>
                  <a:pt x="1346703" y="315242"/>
                  <a:pt x="1366021" y="318962"/>
                  <a:pt x="1381374" y="312821"/>
                </a:cubicBezTo>
                <a:cubicBezTo>
                  <a:pt x="1406353" y="302829"/>
                  <a:pt x="1428729" y="287074"/>
                  <a:pt x="1453563" y="276727"/>
                </a:cubicBezTo>
                <a:cubicBezTo>
                  <a:pt x="1476977" y="266971"/>
                  <a:pt x="1525753" y="252663"/>
                  <a:pt x="1525753" y="252663"/>
                </a:cubicBezTo>
                <a:cubicBezTo>
                  <a:pt x="1536654" y="244487"/>
                  <a:pt x="1592380" y="201303"/>
                  <a:pt x="1609974" y="192506"/>
                </a:cubicBezTo>
                <a:cubicBezTo>
                  <a:pt x="1621317" y="186834"/>
                  <a:pt x="1634037" y="184485"/>
                  <a:pt x="1646068" y="180474"/>
                </a:cubicBezTo>
                <a:cubicBezTo>
                  <a:pt x="1678152" y="184485"/>
                  <a:pt x="1711126" y="183998"/>
                  <a:pt x="1742321" y="192506"/>
                </a:cubicBezTo>
                <a:cubicBezTo>
                  <a:pt x="1756272" y="196311"/>
                  <a:pt x="1764876" y="211492"/>
                  <a:pt x="1778416" y="216569"/>
                </a:cubicBezTo>
                <a:cubicBezTo>
                  <a:pt x="1797564" y="223749"/>
                  <a:pt x="1818845" y="223219"/>
                  <a:pt x="1838574" y="228600"/>
                </a:cubicBezTo>
                <a:cubicBezTo>
                  <a:pt x="1863045" y="235274"/>
                  <a:pt x="1910763" y="252663"/>
                  <a:pt x="1910763" y="252663"/>
                </a:cubicBezTo>
                <a:cubicBezTo>
                  <a:pt x="1965184" y="307086"/>
                  <a:pt x="1897151" y="241319"/>
                  <a:pt x="1982953" y="312821"/>
                </a:cubicBezTo>
                <a:cubicBezTo>
                  <a:pt x="1991667" y="320083"/>
                  <a:pt x="1996870" y="331812"/>
                  <a:pt x="2007016" y="336885"/>
                </a:cubicBezTo>
                <a:cubicBezTo>
                  <a:pt x="2029703" y="348229"/>
                  <a:pt x="2055142" y="352927"/>
                  <a:pt x="2079205" y="360948"/>
                </a:cubicBezTo>
                <a:cubicBezTo>
                  <a:pt x="2219573" y="356937"/>
                  <a:pt x="2360060" y="355928"/>
                  <a:pt x="2500310" y="348916"/>
                </a:cubicBezTo>
                <a:cubicBezTo>
                  <a:pt x="2520734" y="347895"/>
                  <a:pt x="2540805" y="342503"/>
                  <a:pt x="2560468" y="336885"/>
                </a:cubicBezTo>
                <a:cubicBezTo>
                  <a:pt x="2849812" y="254216"/>
                  <a:pt x="2559970" y="327987"/>
                  <a:pt x="2716879" y="288758"/>
                </a:cubicBezTo>
                <a:cubicBezTo>
                  <a:pt x="2728911" y="280737"/>
                  <a:pt x="2739256" y="269268"/>
                  <a:pt x="2752974" y="264695"/>
                </a:cubicBezTo>
                <a:cubicBezTo>
                  <a:pt x="2814563" y="244165"/>
                  <a:pt x="2891015" y="229868"/>
                  <a:pt x="2957510" y="216569"/>
                </a:cubicBezTo>
                <a:cubicBezTo>
                  <a:pt x="3009000" y="177952"/>
                  <a:pt x="3047685" y="152484"/>
                  <a:pt x="3089858" y="96253"/>
                </a:cubicBezTo>
                <a:cubicBezTo>
                  <a:pt x="3101890" y="80211"/>
                  <a:pt x="3110548" y="60964"/>
                  <a:pt x="3125953" y="48127"/>
                </a:cubicBezTo>
                <a:cubicBezTo>
                  <a:pt x="3135696" y="40008"/>
                  <a:pt x="3149558" y="38299"/>
                  <a:pt x="3162047" y="36095"/>
                </a:cubicBezTo>
                <a:cubicBezTo>
                  <a:pt x="3217901" y="26238"/>
                  <a:pt x="3274543" y="21357"/>
                  <a:pt x="3330489" y="12032"/>
                </a:cubicBezTo>
                <a:lnTo>
                  <a:pt x="3402679" y="0"/>
                </a:lnTo>
                <a:cubicBezTo>
                  <a:pt x="3491201" y="8431"/>
                  <a:pt x="3694562" y="21837"/>
                  <a:pt x="3799721" y="48127"/>
                </a:cubicBezTo>
                <a:cubicBezTo>
                  <a:pt x="3832038" y="56206"/>
                  <a:pt x="3856097" y="80341"/>
                  <a:pt x="3883942" y="96253"/>
                </a:cubicBezTo>
                <a:cubicBezTo>
                  <a:pt x="3899514" y="105151"/>
                  <a:pt x="3917720" y="109555"/>
                  <a:pt x="3932068" y="120316"/>
                </a:cubicBezTo>
                <a:cubicBezTo>
                  <a:pt x="3950218" y="133928"/>
                  <a:pt x="3964807" y="151771"/>
                  <a:pt x="3980195" y="168442"/>
                </a:cubicBezTo>
                <a:cubicBezTo>
                  <a:pt x="4038686" y="231808"/>
                  <a:pt x="4083777" y="276389"/>
                  <a:pt x="4124574" y="348916"/>
                </a:cubicBezTo>
                <a:cubicBezTo>
                  <a:pt x="4190038" y="465295"/>
                  <a:pt x="4172760" y="449309"/>
                  <a:pt x="4220826" y="553453"/>
                </a:cubicBezTo>
                <a:cubicBezTo>
                  <a:pt x="4232100" y="577880"/>
                  <a:pt x="4246323" y="600914"/>
                  <a:pt x="4256921" y="625642"/>
                </a:cubicBezTo>
                <a:cubicBezTo>
                  <a:pt x="4270419" y="657137"/>
                  <a:pt x="4279518" y="690399"/>
                  <a:pt x="4293016" y="721895"/>
                </a:cubicBezTo>
                <a:cubicBezTo>
                  <a:pt x="4303614" y="746623"/>
                  <a:pt x="4319359" y="769011"/>
                  <a:pt x="4329110" y="794085"/>
                </a:cubicBezTo>
                <a:cubicBezTo>
                  <a:pt x="4347497" y="841365"/>
                  <a:pt x="4354550" y="893089"/>
                  <a:pt x="4377237" y="938463"/>
                </a:cubicBezTo>
                <a:cubicBezTo>
                  <a:pt x="4540259" y="1264506"/>
                  <a:pt x="4368501" y="938924"/>
                  <a:pt x="4473489" y="1106906"/>
                </a:cubicBezTo>
                <a:cubicBezTo>
                  <a:pt x="4518111" y="1178301"/>
                  <a:pt x="4491334" y="1206064"/>
                  <a:pt x="4605837" y="1263316"/>
                </a:cubicBezTo>
                <a:cubicBezTo>
                  <a:pt x="4629900" y="1275348"/>
                  <a:pt x="4653047" y="1289419"/>
                  <a:pt x="4678026" y="1299411"/>
                </a:cubicBezTo>
                <a:cubicBezTo>
                  <a:pt x="4759186" y="1331875"/>
                  <a:pt x="4846126" y="1351466"/>
                  <a:pt x="4930689" y="1371600"/>
                </a:cubicBezTo>
                <a:cubicBezTo>
                  <a:pt x="5031733" y="1395658"/>
                  <a:pt x="5029156" y="1395156"/>
                  <a:pt x="5123195" y="1407695"/>
                </a:cubicBezTo>
                <a:cubicBezTo>
                  <a:pt x="5155245" y="1411969"/>
                  <a:pt x="5187182" y="1417623"/>
                  <a:pt x="5219447" y="1419727"/>
                </a:cubicBezTo>
                <a:cubicBezTo>
                  <a:pt x="5371734" y="1429659"/>
                  <a:pt x="5676647" y="1443790"/>
                  <a:pt x="5676647" y="1443790"/>
                </a:cubicBezTo>
                <a:cubicBezTo>
                  <a:pt x="5708731" y="1455822"/>
                  <a:pt x="5742251" y="1464561"/>
                  <a:pt x="5772900" y="1479885"/>
                </a:cubicBezTo>
                <a:cubicBezTo>
                  <a:pt x="5833190" y="1510030"/>
                  <a:pt x="5825728" y="1532901"/>
                  <a:pt x="5869153" y="1588169"/>
                </a:cubicBezTo>
                <a:cubicBezTo>
                  <a:pt x="5895492" y="1621691"/>
                  <a:pt x="5928163" y="1650042"/>
                  <a:pt x="5953374" y="1684421"/>
                </a:cubicBezTo>
                <a:cubicBezTo>
                  <a:pt x="5996934" y="1743821"/>
                  <a:pt x="6007391" y="1787420"/>
                  <a:pt x="6037595" y="1852863"/>
                </a:cubicBezTo>
                <a:cubicBezTo>
                  <a:pt x="6048869" y="1877290"/>
                  <a:pt x="6061658" y="1900990"/>
                  <a:pt x="6073689" y="1925053"/>
                </a:cubicBezTo>
                <a:cubicBezTo>
                  <a:pt x="6077700" y="1945106"/>
                  <a:pt x="6079845" y="1965624"/>
                  <a:pt x="6085721" y="1985211"/>
                </a:cubicBezTo>
                <a:cubicBezTo>
                  <a:pt x="6113770" y="2078707"/>
                  <a:pt x="6120825" y="2028382"/>
                  <a:pt x="6145879" y="2153653"/>
                </a:cubicBezTo>
                <a:cubicBezTo>
                  <a:pt x="6153900" y="2193758"/>
                  <a:pt x="6160022" y="2234291"/>
                  <a:pt x="6169942" y="2273969"/>
                </a:cubicBezTo>
                <a:cubicBezTo>
                  <a:pt x="6173953" y="2290011"/>
                  <a:pt x="6178509" y="2305926"/>
                  <a:pt x="6181974" y="2322095"/>
                </a:cubicBezTo>
                <a:cubicBezTo>
                  <a:pt x="6190544" y="2362087"/>
                  <a:pt x="6206037" y="2442411"/>
                  <a:pt x="6206037" y="2442411"/>
                </a:cubicBezTo>
                <a:cubicBezTo>
                  <a:pt x="6202026" y="2546685"/>
                  <a:pt x="6203745" y="2651337"/>
                  <a:pt x="6194005" y="2755232"/>
                </a:cubicBezTo>
                <a:cubicBezTo>
                  <a:pt x="6191637" y="2780486"/>
                  <a:pt x="6177231" y="2803126"/>
                  <a:pt x="6169942" y="2827421"/>
                </a:cubicBezTo>
                <a:cubicBezTo>
                  <a:pt x="6153376" y="2882642"/>
                  <a:pt x="6139092" y="2977964"/>
                  <a:pt x="6133847" y="3019927"/>
                </a:cubicBezTo>
                <a:cubicBezTo>
                  <a:pt x="6126823" y="3076125"/>
                  <a:pt x="6115408" y="3186474"/>
                  <a:pt x="6097753" y="3236495"/>
                </a:cubicBezTo>
                <a:cubicBezTo>
                  <a:pt x="6086992" y="3266986"/>
                  <a:pt x="6064955" y="3292247"/>
                  <a:pt x="6049626" y="3320716"/>
                </a:cubicBezTo>
                <a:cubicBezTo>
                  <a:pt x="6036871" y="3344404"/>
                  <a:pt x="6023190" y="3367796"/>
                  <a:pt x="6013532" y="3392906"/>
                </a:cubicBezTo>
                <a:cubicBezTo>
                  <a:pt x="6003051" y="3420157"/>
                  <a:pt x="6001703" y="3450617"/>
                  <a:pt x="5989468" y="3477127"/>
                </a:cubicBezTo>
                <a:cubicBezTo>
                  <a:pt x="5978712" y="3500432"/>
                  <a:pt x="5913577" y="3589113"/>
                  <a:pt x="5893216" y="3609474"/>
                </a:cubicBezTo>
                <a:cubicBezTo>
                  <a:pt x="5882991" y="3619699"/>
                  <a:pt x="5870412" y="3627841"/>
                  <a:pt x="5857121" y="3633537"/>
                </a:cubicBezTo>
                <a:cubicBezTo>
                  <a:pt x="5841922" y="3640051"/>
                  <a:pt x="5825352" y="3643146"/>
                  <a:pt x="5808995" y="3645569"/>
                </a:cubicBezTo>
                <a:cubicBezTo>
                  <a:pt x="5716976" y="3659201"/>
                  <a:pt x="5624510" y="3669632"/>
                  <a:pt x="5532268" y="3681663"/>
                </a:cubicBezTo>
                <a:cubicBezTo>
                  <a:pt x="5425557" y="3841731"/>
                  <a:pt x="5529686" y="3674795"/>
                  <a:pt x="5460079" y="3814011"/>
                </a:cubicBezTo>
                <a:cubicBezTo>
                  <a:pt x="5453612" y="3826945"/>
                  <a:pt x="5443456" y="3837706"/>
                  <a:pt x="5436016" y="3850106"/>
                </a:cubicBezTo>
                <a:cubicBezTo>
                  <a:pt x="5407350" y="3897882"/>
                  <a:pt x="5380044" y="3946462"/>
                  <a:pt x="5351795" y="3994485"/>
                </a:cubicBezTo>
                <a:cubicBezTo>
                  <a:pt x="5339938" y="4014641"/>
                  <a:pt x="5328094" y="4034812"/>
                  <a:pt x="5315700" y="4054642"/>
                </a:cubicBezTo>
                <a:cubicBezTo>
                  <a:pt x="5308036" y="4066904"/>
                  <a:pt x="5297007" y="4077311"/>
                  <a:pt x="5291637" y="4090737"/>
                </a:cubicBezTo>
                <a:lnTo>
                  <a:pt x="5267574" y="4150895"/>
                </a:lnTo>
                <a:cubicBezTo>
                  <a:pt x="5263563" y="4182979"/>
                  <a:pt x="5260115" y="4215139"/>
                  <a:pt x="5255542" y="4247148"/>
                </a:cubicBezTo>
                <a:cubicBezTo>
                  <a:pt x="5252092" y="4271298"/>
                  <a:pt x="5242494" y="4294963"/>
                  <a:pt x="5243510" y="4319337"/>
                </a:cubicBezTo>
                <a:cubicBezTo>
                  <a:pt x="5246534" y="4391908"/>
                  <a:pt x="5252760" y="4464799"/>
                  <a:pt x="5267574" y="4535906"/>
                </a:cubicBezTo>
                <a:cubicBezTo>
                  <a:pt x="5281171" y="4601170"/>
                  <a:pt x="5370644" y="4688840"/>
                  <a:pt x="5411953" y="4716379"/>
                </a:cubicBezTo>
                <a:cubicBezTo>
                  <a:pt x="5501572" y="4776126"/>
                  <a:pt x="5391497" y="4699334"/>
                  <a:pt x="5484142" y="4776537"/>
                </a:cubicBezTo>
                <a:cubicBezTo>
                  <a:pt x="5495251" y="4785794"/>
                  <a:pt x="5509128" y="4791343"/>
                  <a:pt x="5520237" y="4800600"/>
                </a:cubicBezTo>
                <a:cubicBezTo>
                  <a:pt x="5594293" y="4862313"/>
                  <a:pt x="5512411" y="4818472"/>
                  <a:pt x="5628521" y="4884821"/>
                </a:cubicBezTo>
                <a:cubicBezTo>
                  <a:pt x="5659666" y="4902618"/>
                  <a:pt x="5724774" y="4932948"/>
                  <a:pt x="5724774" y="4932948"/>
                </a:cubicBezTo>
                <a:cubicBezTo>
                  <a:pt x="5733618" y="4944740"/>
                  <a:pt x="5776574" y="4991448"/>
                  <a:pt x="5772900" y="5017169"/>
                </a:cubicBezTo>
                <a:cubicBezTo>
                  <a:pt x="5766433" y="5062436"/>
                  <a:pt x="5753788" y="5107060"/>
                  <a:pt x="5736805" y="5149516"/>
                </a:cubicBezTo>
                <a:cubicBezTo>
                  <a:pt x="5723455" y="5182892"/>
                  <a:pt x="5641639" y="5254696"/>
                  <a:pt x="5628521" y="5269832"/>
                </a:cubicBezTo>
                <a:cubicBezTo>
                  <a:pt x="5598573" y="5304387"/>
                  <a:pt x="5576634" y="5345782"/>
                  <a:pt x="5544300" y="5378116"/>
                </a:cubicBezTo>
                <a:cubicBezTo>
                  <a:pt x="5511966" y="5410450"/>
                  <a:pt x="5475227" y="5438811"/>
                  <a:pt x="5436016" y="5462337"/>
                </a:cubicBezTo>
                <a:cubicBezTo>
                  <a:pt x="5415096" y="5474889"/>
                  <a:pt x="5344783" y="5491161"/>
                  <a:pt x="5315700" y="5498432"/>
                </a:cubicBezTo>
                <a:cubicBezTo>
                  <a:pt x="5275595" y="5494421"/>
                  <a:pt x="5234657" y="5495463"/>
                  <a:pt x="5195384" y="5486400"/>
                </a:cubicBezTo>
                <a:cubicBezTo>
                  <a:pt x="5153063" y="5476634"/>
                  <a:pt x="5145330" y="5430638"/>
                  <a:pt x="5123195" y="5402179"/>
                </a:cubicBezTo>
                <a:cubicBezTo>
                  <a:pt x="5109266" y="5384271"/>
                  <a:pt x="5089833" y="5371278"/>
                  <a:pt x="5075068" y="5354053"/>
                </a:cubicBezTo>
                <a:cubicBezTo>
                  <a:pt x="5065657" y="5343074"/>
                  <a:pt x="5061230" y="5328183"/>
                  <a:pt x="5051005" y="5317958"/>
                </a:cubicBezTo>
                <a:cubicBezTo>
                  <a:pt x="5036826" y="5303779"/>
                  <a:pt x="5017058" y="5296042"/>
                  <a:pt x="5002879" y="5281863"/>
                </a:cubicBezTo>
                <a:cubicBezTo>
                  <a:pt x="4992654" y="5271638"/>
                  <a:pt x="4989041" y="5255994"/>
                  <a:pt x="4978816" y="5245769"/>
                </a:cubicBezTo>
                <a:cubicBezTo>
                  <a:pt x="4968591" y="5235544"/>
                  <a:pt x="4955276" y="5228880"/>
                  <a:pt x="4942721" y="5221706"/>
                </a:cubicBezTo>
                <a:cubicBezTo>
                  <a:pt x="4877030" y="5184168"/>
                  <a:pt x="4891921" y="5198088"/>
                  <a:pt x="4798342" y="5185611"/>
                </a:cubicBezTo>
                <a:cubicBezTo>
                  <a:pt x="4626642" y="5162718"/>
                  <a:pt x="4808293" y="5184042"/>
                  <a:pt x="4605837" y="5161548"/>
                </a:cubicBezTo>
                <a:cubicBezTo>
                  <a:pt x="4561721" y="5149516"/>
                  <a:pt x="4518235" y="5134873"/>
                  <a:pt x="4473489" y="5125453"/>
                </a:cubicBezTo>
                <a:cubicBezTo>
                  <a:pt x="4441849" y="5118792"/>
                  <a:pt x="4409246" y="5117994"/>
                  <a:pt x="4377237" y="5113421"/>
                </a:cubicBezTo>
                <a:cubicBezTo>
                  <a:pt x="4325017" y="5105961"/>
                  <a:pt x="4272482" y="5100045"/>
                  <a:pt x="4220826" y="5089358"/>
                </a:cubicBezTo>
                <a:cubicBezTo>
                  <a:pt x="4197474" y="5084527"/>
                  <a:pt x="3978277" y="5026365"/>
                  <a:pt x="3920037" y="5017169"/>
                </a:cubicBezTo>
                <a:cubicBezTo>
                  <a:pt x="3880225" y="5010883"/>
                  <a:pt x="3839826" y="5009148"/>
                  <a:pt x="3799721" y="5005137"/>
                </a:cubicBezTo>
                <a:cubicBezTo>
                  <a:pt x="3727623" y="5025736"/>
                  <a:pt x="3663229" y="5041036"/>
                  <a:pt x="3595184" y="5077327"/>
                </a:cubicBezTo>
                <a:cubicBezTo>
                  <a:pt x="3453341" y="5152977"/>
                  <a:pt x="3604223" y="5108153"/>
                  <a:pt x="3486900" y="5137485"/>
                </a:cubicBezTo>
                <a:cubicBezTo>
                  <a:pt x="3474868" y="5145506"/>
                  <a:pt x="3462572" y="5153143"/>
                  <a:pt x="3450805" y="5161548"/>
                </a:cubicBezTo>
                <a:cubicBezTo>
                  <a:pt x="3434488" y="5173203"/>
                  <a:pt x="3420208" y="5187904"/>
                  <a:pt x="3402679" y="5197642"/>
                </a:cubicBezTo>
                <a:cubicBezTo>
                  <a:pt x="3383799" y="5208131"/>
                  <a:pt x="3363116" y="5215202"/>
                  <a:pt x="3342521" y="5221706"/>
                </a:cubicBezTo>
                <a:cubicBezTo>
                  <a:pt x="3203276" y="5265678"/>
                  <a:pt x="3214228" y="5261803"/>
                  <a:pt x="3113921" y="5281863"/>
                </a:cubicBezTo>
                <a:cubicBezTo>
                  <a:pt x="3069805" y="5277853"/>
                  <a:pt x="3025426" y="5276097"/>
                  <a:pt x="2981574" y="5269832"/>
                </a:cubicBezTo>
                <a:cubicBezTo>
                  <a:pt x="2939037" y="5263755"/>
                  <a:pt x="2927327" y="5239708"/>
                  <a:pt x="2885321" y="5221706"/>
                </a:cubicBezTo>
                <a:cubicBezTo>
                  <a:pt x="2850350" y="5206719"/>
                  <a:pt x="2813132" y="5197643"/>
                  <a:pt x="2777037" y="5185611"/>
                </a:cubicBezTo>
                <a:cubicBezTo>
                  <a:pt x="2744953" y="5161548"/>
                  <a:pt x="2713833" y="5136142"/>
                  <a:pt x="2680784" y="5113421"/>
                </a:cubicBezTo>
                <a:cubicBezTo>
                  <a:pt x="2649606" y="5091986"/>
                  <a:pt x="2612257" y="5079008"/>
                  <a:pt x="2584532" y="5053263"/>
                </a:cubicBezTo>
                <a:cubicBezTo>
                  <a:pt x="2550321" y="5021496"/>
                  <a:pt x="2465353" y="4883091"/>
                  <a:pt x="2440153" y="4848727"/>
                </a:cubicBezTo>
                <a:cubicBezTo>
                  <a:pt x="2421630" y="4823468"/>
                  <a:pt x="2398419" y="4801869"/>
                  <a:pt x="2379995" y="4776537"/>
                </a:cubicBezTo>
                <a:cubicBezTo>
                  <a:pt x="2366240" y="4757624"/>
                  <a:pt x="2361999" y="4731187"/>
                  <a:pt x="2343900" y="4716379"/>
                </a:cubicBezTo>
                <a:cubicBezTo>
                  <a:pt x="2303821" y="4683587"/>
                  <a:pt x="2115847" y="4618349"/>
                  <a:pt x="2091237" y="4608095"/>
                </a:cubicBezTo>
                <a:cubicBezTo>
                  <a:pt x="2046505" y="4589457"/>
                  <a:pt x="2002606" y="4568845"/>
                  <a:pt x="1958889" y="4547937"/>
                </a:cubicBezTo>
                <a:cubicBezTo>
                  <a:pt x="1910348" y="4524722"/>
                  <a:pt x="1864468" y="4495731"/>
                  <a:pt x="1814510" y="4475748"/>
                </a:cubicBezTo>
                <a:cubicBezTo>
                  <a:pt x="1743819" y="4447471"/>
                  <a:pt x="1760768" y="4457955"/>
                  <a:pt x="1694195" y="4415590"/>
                </a:cubicBezTo>
                <a:cubicBezTo>
                  <a:pt x="1669796" y="4400063"/>
                  <a:pt x="1646404" y="4382990"/>
                  <a:pt x="1622005" y="4367463"/>
                </a:cubicBezTo>
                <a:cubicBezTo>
                  <a:pt x="1602276" y="4354908"/>
                  <a:pt x="1580555" y="4345400"/>
                  <a:pt x="1561847" y="4331369"/>
                </a:cubicBezTo>
                <a:cubicBezTo>
                  <a:pt x="1483012" y="4272243"/>
                  <a:pt x="1562825" y="4320315"/>
                  <a:pt x="1501689" y="4259179"/>
                </a:cubicBezTo>
                <a:cubicBezTo>
                  <a:pt x="1487510" y="4245000"/>
                  <a:pt x="1467742" y="4237264"/>
                  <a:pt x="1453563" y="4223085"/>
                </a:cubicBezTo>
                <a:cubicBezTo>
                  <a:pt x="1439383" y="4208905"/>
                  <a:pt x="1434153" y="4186081"/>
                  <a:pt x="1417468" y="4174958"/>
                </a:cubicBezTo>
                <a:cubicBezTo>
                  <a:pt x="1377906" y="4148583"/>
                  <a:pt x="1289753" y="4143954"/>
                  <a:pt x="1249026" y="4138863"/>
                </a:cubicBezTo>
                <a:cubicBezTo>
                  <a:pt x="1228973" y="4130842"/>
                  <a:pt x="1209555" y="4121006"/>
                  <a:pt x="1188868" y="4114800"/>
                </a:cubicBezTo>
                <a:cubicBezTo>
                  <a:pt x="1169281" y="4108924"/>
                  <a:pt x="1149102" y="4104298"/>
                  <a:pt x="1128710" y="4102769"/>
                </a:cubicBezTo>
                <a:cubicBezTo>
                  <a:pt x="988506" y="4092254"/>
                  <a:pt x="847973" y="4086727"/>
                  <a:pt x="707605" y="4078706"/>
                </a:cubicBezTo>
                <a:cubicBezTo>
                  <a:pt x="687552" y="4070685"/>
                  <a:pt x="667183" y="4063414"/>
                  <a:pt x="647447" y="4054642"/>
                </a:cubicBezTo>
                <a:cubicBezTo>
                  <a:pt x="558253" y="4015000"/>
                  <a:pt x="637354" y="4043256"/>
                  <a:pt x="563226" y="4018548"/>
                </a:cubicBezTo>
                <a:cubicBezTo>
                  <a:pt x="503482" y="3928931"/>
                  <a:pt x="580267" y="4038998"/>
                  <a:pt x="503068" y="3946358"/>
                </a:cubicBezTo>
                <a:cubicBezTo>
                  <a:pt x="493811" y="3935249"/>
                  <a:pt x="487026" y="3922295"/>
                  <a:pt x="479005" y="3910263"/>
                </a:cubicBezTo>
                <a:cubicBezTo>
                  <a:pt x="453966" y="3810103"/>
                  <a:pt x="484455" y="3909131"/>
                  <a:pt x="442910" y="3826042"/>
                </a:cubicBezTo>
                <a:cubicBezTo>
                  <a:pt x="419504" y="3779231"/>
                  <a:pt x="441968" y="3795770"/>
                  <a:pt x="418847" y="3741821"/>
                </a:cubicBezTo>
                <a:cubicBezTo>
                  <a:pt x="413151" y="3728530"/>
                  <a:pt x="402805" y="3717758"/>
                  <a:pt x="394784" y="3705727"/>
                </a:cubicBezTo>
                <a:cubicBezTo>
                  <a:pt x="390774" y="3693695"/>
                  <a:pt x="389278" y="3680507"/>
                  <a:pt x="382753" y="3669632"/>
                </a:cubicBezTo>
                <a:cubicBezTo>
                  <a:pt x="369346" y="3647288"/>
                  <a:pt x="341509" y="3636637"/>
                  <a:pt x="322595" y="3621506"/>
                </a:cubicBezTo>
                <a:cubicBezTo>
                  <a:pt x="275408" y="3583756"/>
                  <a:pt x="325120" y="3606304"/>
                  <a:pt x="262437" y="3585411"/>
                </a:cubicBezTo>
                <a:lnTo>
                  <a:pt x="250405" y="3585411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bg2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857760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3600" dirty="0" smtClean="0"/>
              <a:t>(3) Physical barriers stop interbreeding between populations.      = Mountain</a:t>
            </a:r>
            <a:endParaRPr lang="en-GB" sz="3200" dirty="0" smtClean="0"/>
          </a:p>
        </p:txBody>
      </p:sp>
      <p:sp>
        <p:nvSpPr>
          <p:cNvPr id="8" name="Oval 7"/>
          <p:cNvSpPr/>
          <p:nvPr/>
        </p:nvSpPr>
        <p:spPr>
          <a:xfrm>
            <a:off x="3964777" y="1535893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816229" y="1535893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72132" y="221455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93273" y="364331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71934" y="407194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464975" y="385762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14612" y="3429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2928926" y="207167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3821901" y="207167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4179091" y="2214554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3545673" y="242886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4816229" y="2250273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4566196" y="2571744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5464975" y="2714620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6161495" y="2500306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5107785" y="2571744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Isosceles Triangle 26"/>
          <p:cNvSpPr/>
          <p:nvPr/>
        </p:nvSpPr>
        <p:spPr>
          <a:xfrm>
            <a:off x="5786446" y="2428868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3321835" y="2143116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5393537" y="5500702"/>
            <a:ext cx="464347" cy="64294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545673" y="321468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224334" y="364331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867012" y="300037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545673" y="171448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893471" y="3964785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867012" y="150017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351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Speciation</vt:lpstr>
      <vt:lpstr>Starter</vt:lpstr>
      <vt:lpstr>Learning Objectives</vt:lpstr>
      <vt:lpstr>Speciation - Species</vt:lpstr>
      <vt:lpstr>How could 2 populations become different species?</vt:lpstr>
      <vt:lpstr>How could 2 populations become different species?</vt:lpstr>
      <vt:lpstr>Slide 7</vt:lpstr>
      <vt:lpstr>Slide 8</vt:lpstr>
      <vt:lpstr>Slide 9</vt:lpstr>
      <vt:lpstr>Slide 10</vt:lpstr>
      <vt:lpstr>Slide 11</vt:lpstr>
      <vt:lpstr>Examination questions </vt:lpstr>
      <vt:lpstr>Answers</vt:lpstr>
      <vt:lpstr>Answers</vt:lpstr>
      <vt:lpstr>Hangman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Speciation</dc:title>
  <dc:creator> </dc:creator>
  <cp:lastModifiedBy> </cp:lastModifiedBy>
  <cp:revision>8</cp:revision>
  <dcterms:created xsi:type="dcterms:W3CDTF">2010-11-07T19:01:57Z</dcterms:created>
  <dcterms:modified xsi:type="dcterms:W3CDTF">2010-11-09T09:09:00Z</dcterms:modified>
</cp:coreProperties>
</file>